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43" r:id="rId2"/>
    <p:sldId id="362" r:id="rId3"/>
    <p:sldId id="363" r:id="rId4"/>
    <p:sldId id="366" r:id="rId5"/>
    <p:sldId id="367" r:id="rId6"/>
    <p:sldId id="347" r:id="rId7"/>
    <p:sldId id="359" r:id="rId8"/>
    <p:sldId id="348" r:id="rId9"/>
    <p:sldId id="349" r:id="rId10"/>
    <p:sldId id="364" r:id="rId11"/>
    <p:sldId id="350" r:id="rId12"/>
    <p:sldId id="365" r:id="rId13"/>
    <p:sldId id="368" r:id="rId14"/>
    <p:sldId id="369" r:id="rId15"/>
    <p:sldId id="354" r:id="rId16"/>
    <p:sldId id="361" r:id="rId17"/>
    <p:sldId id="34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nė Mačėnaitė" initials="AM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8A0"/>
    <a:srgbClr val="92AEB4"/>
    <a:srgbClr val="325A5C"/>
    <a:srgbClr val="333333"/>
    <a:srgbClr val="6C62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2" autoAdjust="0"/>
    <p:restoredTop sz="96787" autoAdjust="0"/>
  </p:normalViewPr>
  <p:slideViewPr>
    <p:cSldViewPr>
      <p:cViewPr varScale="1">
        <p:scale>
          <a:sx n="70" d="100"/>
          <a:sy n="70" d="100"/>
        </p:scale>
        <p:origin x="498" y="72"/>
      </p:cViewPr>
      <p:guideLst>
        <p:guide orient="horz" pos="411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952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0D81B-88F1-49A2-9028-A4D41FE78E34}" type="datetimeFigureOut">
              <a:rPr lang="lt-LT" smtClean="0"/>
              <a:t>2018.04.26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167D7-EFB9-43F9-9AC1-D2389581F3A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861512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4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26992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 dirty="0" err="1"/>
              <a:t>On</a:t>
            </a:r>
            <a:r>
              <a:rPr lang="lt-LT" dirty="0"/>
              <a:t>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desktop</a:t>
            </a:r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9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283148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12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723734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9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490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06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1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6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9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803" y="6632528"/>
            <a:ext cx="1293701" cy="12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4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35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3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074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FC044-C042-4076-8FCE-6493503A1354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7993" y="6604934"/>
            <a:ext cx="1448647" cy="1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4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18" Type="http://schemas.openxmlformats.org/officeDocument/2006/relationships/image" Target="../media/image35.jpeg"/><Relationship Id="rId26" Type="http://schemas.openxmlformats.org/officeDocument/2006/relationships/image" Target="../media/image43.jpeg"/><Relationship Id="rId3" Type="http://schemas.openxmlformats.org/officeDocument/2006/relationships/image" Target="../media/image20.jpeg"/><Relationship Id="rId21" Type="http://schemas.openxmlformats.org/officeDocument/2006/relationships/image" Target="../media/image38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17" Type="http://schemas.openxmlformats.org/officeDocument/2006/relationships/image" Target="../media/image34.jpeg"/><Relationship Id="rId25" Type="http://schemas.openxmlformats.org/officeDocument/2006/relationships/image" Target="../media/image42.jpeg"/><Relationship Id="rId2" Type="http://schemas.openxmlformats.org/officeDocument/2006/relationships/image" Target="../media/image19.jpeg"/><Relationship Id="rId16" Type="http://schemas.openxmlformats.org/officeDocument/2006/relationships/image" Target="../media/image33.jpeg"/><Relationship Id="rId20" Type="http://schemas.openxmlformats.org/officeDocument/2006/relationships/image" Target="../media/image37.jpeg"/><Relationship Id="rId29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24" Type="http://schemas.openxmlformats.org/officeDocument/2006/relationships/image" Target="../media/image41.jpeg"/><Relationship Id="rId32" Type="http://schemas.openxmlformats.org/officeDocument/2006/relationships/image" Target="../media/image49.jpe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23" Type="http://schemas.openxmlformats.org/officeDocument/2006/relationships/image" Target="../media/image40.jpeg"/><Relationship Id="rId28" Type="http://schemas.openxmlformats.org/officeDocument/2006/relationships/image" Target="../media/image45.jpeg"/><Relationship Id="rId10" Type="http://schemas.openxmlformats.org/officeDocument/2006/relationships/image" Target="../media/image27.jpeg"/><Relationship Id="rId19" Type="http://schemas.openxmlformats.org/officeDocument/2006/relationships/image" Target="../media/image36.jpeg"/><Relationship Id="rId31" Type="http://schemas.openxmlformats.org/officeDocument/2006/relationships/image" Target="../media/image48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Relationship Id="rId22" Type="http://schemas.openxmlformats.org/officeDocument/2006/relationships/image" Target="../media/image39.jpeg"/><Relationship Id="rId27" Type="http://schemas.openxmlformats.org/officeDocument/2006/relationships/image" Target="../media/image44.jpeg"/><Relationship Id="rId30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1.jpeg"/><Relationship Id="rId18" Type="http://schemas.openxmlformats.org/officeDocument/2006/relationships/image" Target="../media/image66.jpeg"/><Relationship Id="rId26" Type="http://schemas.openxmlformats.org/officeDocument/2006/relationships/image" Target="../media/image74.jpeg"/><Relationship Id="rId3" Type="http://schemas.openxmlformats.org/officeDocument/2006/relationships/image" Target="../media/image51.jpeg"/><Relationship Id="rId21" Type="http://schemas.openxmlformats.org/officeDocument/2006/relationships/image" Target="../media/image69.jpeg"/><Relationship Id="rId34" Type="http://schemas.openxmlformats.org/officeDocument/2006/relationships/image" Target="../media/image82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17" Type="http://schemas.openxmlformats.org/officeDocument/2006/relationships/image" Target="../media/image65.jpeg"/><Relationship Id="rId25" Type="http://schemas.openxmlformats.org/officeDocument/2006/relationships/image" Target="../media/image73.jpeg"/><Relationship Id="rId33" Type="http://schemas.openxmlformats.org/officeDocument/2006/relationships/image" Target="../media/image81.jpeg"/><Relationship Id="rId38" Type="http://schemas.openxmlformats.org/officeDocument/2006/relationships/image" Target="../media/image86.jpeg"/><Relationship Id="rId2" Type="http://schemas.openxmlformats.org/officeDocument/2006/relationships/image" Target="../media/image50.jpeg"/><Relationship Id="rId16" Type="http://schemas.openxmlformats.org/officeDocument/2006/relationships/image" Target="../media/image64.jpeg"/><Relationship Id="rId20" Type="http://schemas.openxmlformats.org/officeDocument/2006/relationships/image" Target="../media/image68.jpeg"/><Relationship Id="rId29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24" Type="http://schemas.openxmlformats.org/officeDocument/2006/relationships/image" Target="../media/image72.jpeg"/><Relationship Id="rId32" Type="http://schemas.openxmlformats.org/officeDocument/2006/relationships/image" Target="../media/image80.jpeg"/><Relationship Id="rId37" Type="http://schemas.openxmlformats.org/officeDocument/2006/relationships/image" Target="../media/image85.png"/><Relationship Id="rId5" Type="http://schemas.openxmlformats.org/officeDocument/2006/relationships/image" Target="../media/image53.jpeg"/><Relationship Id="rId15" Type="http://schemas.openxmlformats.org/officeDocument/2006/relationships/image" Target="../media/image63.jpeg"/><Relationship Id="rId23" Type="http://schemas.openxmlformats.org/officeDocument/2006/relationships/image" Target="../media/image71.jpeg"/><Relationship Id="rId28" Type="http://schemas.openxmlformats.org/officeDocument/2006/relationships/image" Target="../media/image76.jpeg"/><Relationship Id="rId36" Type="http://schemas.openxmlformats.org/officeDocument/2006/relationships/image" Target="../media/image84.jpeg"/><Relationship Id="rId10" Type="http://schemas.openxmlformats.org/officeDocument/2006/relationships/image" Target="../media/image58.jpeg"/><Relationship Id="rId19" Type="http://schemas.openxmlformats.org/officeDocument/2006/relationships/image" Target="../media/image67.jpeg"/><Relationship Id="rId31" Type="http://schemas.openxmlformats.org/officeDocument/2006/relationships/image" Target="../media/image79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Relationship Id="rId14" Type="http://schemas.openxmlformats.org/officeDocument/2006/relationships/image" Target="../media/image62.jpeg"/><Relationship Id="rId22" Type="http://schemas.openxmlformats.org/officeDocument/2006/relationships/image" Target="../media/image70.jpeg"/><Relationship Id="rId27" Type="http://schemas.openxmlformats.org/officeDocument/2006/relationships/image" Target="../media/image75.jpeg"/><Relationship Id="rId30" Type="http://schemas.openxmlformats.org/officeDocument/2006/relationships/image" Target="../media/image78.jpeg"/><Relationship Id="rId35" Type="http://schemas.openxmlformats.org/officeDocument/2006/relationships/image" Target="../media/image8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12" Type="http://schemas.openxmlformats.org/officeDocument/2006/relationships/image" Target="../media/image96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jpeg"/><Relationship Id="rId11" Type="http://schemas.microsoft.com/office/2007/relationships/hdphoto" Target="../media/hdphoto2.wdp"/><Relationship Id="rId5" Type="http://schemas.openxmlformats.org/officeDocument/2006/relationships/image" Target="../media/image90.jpeg"/><Relationship Id="rId10" Type="http://schemas.openxmlformats.org/officeDocument/2006/relationships/image" Target="../media/image95.png"/><Relationship Id="rId4" Type="http://schemas.openxmlformats.org/officeDocument/2006/relationships/image" Target="../media/image89.jpeg"/><Relationship Id="rId9" Type="http://schemas.openxmlformats.org/officeDocument/2006/relationships/image" Target="../media/image9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13" Type="http://schemas.openxmlformats.org/officeDocument/2006/relationships/image" Target="../media/image108.jpeg"/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12" Type="http://schemas.openxmlformats.org/officeDocument/2006/relationships/image" Target="../media/image107.jpeg"/><Relationship Id="rId2" Type="http://schemas.openxmlformats.org/officeDocument/2006/relationships/image" Target="../media/image97.jpeg"/><Relationship Id="rId16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11" Type="http://schemas.openxmlformats.org/officeDocument/2006/relationships/image" Target="../media/image106.jpeg"/><Relationship Id="rId5" Type="http://schemas.openxmlformats.org/officeDocument/2006/relationships/image" Target="../media/image100.jpeg"/><Relationship Id="rId15" Type="http://schemas.openxmlformats.org/officeDocument/2006/relationships/image" Target="../media/image110.jpeg"/><Relationship Id="rId10" Type="http://schemas.openxmlformats.org/officeDocument/2006/relationships/image" Target="../media/image105.jpeg"/><Relationship Id="rId4" Type="http://schemas.openxmlformats.org/officeDocument/2006/relationships/image" Target="../media/image99.jpeg"/><Relationship Id="rId9" Type="http://schemas.openxmlformats.org/officeDocument/2006/relationships/image" Target="../media/image104.jpeg"/><Relationship Id="rId14" Type="http://schemas.openxmlformats.org/officeDocument/2006/relationships/image" Target="../media/image10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0" y="0"/>
            <a:ext cx="12192000" cy="687299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09" t="61148" b="-678"/>
          <a:stretch/>
        </p:blipFill>
        <p:spPr>
          <a:xfrm rot="5400000">
            <a:off x="-793533" y="2170748"/>
            <a:ext cx="6919993" cy="245451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202049" y="1623810"/>
            <a:ext cx="4370717" cy="15752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CHOICE</a:t>
            </a: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6577105" y="3337682"/>
            <a:ext cx="3509308" cy="551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STORAGE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7570" y="6331193"/>
            <a:ext cx="1768980" cy="16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10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" t="8371" r="764" b="14823"/>
          <a:stretch/>
        </p:blipFill>
        <p:spPr>
          <a:xfrm>
            <a:off x="-24680" y="0"/>
            <a:ext cx="122413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809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798A7B9-0A87-4655-A2CA-2486AEF2CF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64" b="14611"/>
          <a:stretch/>
        </p:blipFill>
        <p:spPr>
          <a:xfrm flipH="1">
            <a:off x="185306" y="666358"/>
            <a:ext cx="12006693" cy="586338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23888" y="516876"/>
            <a:ext cx="30379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different heights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1FE73F4-F5EB-4CDE-8EE6-315270139919}"/>
              </a:ext>
            </a:extLst>
          </p:cNvPr>
          <p:cNvSpPr/>
          <p:nvPr/>
        </p:nvSpPr>
        <p:spPr>
          <a:xfrm>
            <a:off x="911424" y="5589240"/>
            <a:ext cx="14414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(370 mm)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14A964F-DD6A-4DEF-8343-02A406544445}"/>
              </a:ext>
            </a:extLst>
          </p:cNvPr>
          <p:cNvSpPr/>
          <p:nvPr/>
        </p:nvSpPr>
        <p:spPr>
          <a:xfrm>
            <a:off x="2585475" y="5589240"/>
            <a:ext cx="14414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(720 mm)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F5E9FCFA-0D1A-4CE3-A6FB-B925F7279E06}"/>
              </a:ext>
            </a:extLst>
          </p:cNvPr>
          <p:cNvSpPr/>
          <p:nvPr/>
        </p:nvSpPr>
        <p:spPr>
          <a:xfrm>
            <a:off x="4134964" y="5589240"/>
            <a:ext cx="15552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(1075 mm)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412EC3F-9D5A-4B10-83AE-89808F560800}"/>
              </a:ext>
            </a:extLst>
          </p:cNvPr>
          <p:cNvSpPr/>
          <p:nvPr/>
        </p:nvSpPr>
        <p:spPr>
          <a:xfrm>
            <a:off x="5863156" y="5589240"/>
            <a:ext cx="15552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(1425 mm)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CB50160-FCFD-4D29-BEE2-88AEE6BBA511}"/>
              </a:ext>
            </a:extLst>
          </p:cNvPr>
          <p:cNvSpPr/>
          <p:nvPr/>
        </p:nvSpPr>
        <p:spPr>
          <a:xfrm>
            <a:off x="7663356" y="5589240"/>
            <a:ext cx="15552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(1780 mm)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22AD219-2CAD-40B7-BA04-DE5918776E5A}"/>
              </a:ext>
            </a:extLst>
          </p:cNvPr>
          <p:cNvSpPr/>
          <p:nvPr/>
        </p:nvSpPr>
        <p:spPr>
          <a:xfrm>
            <a:off x="9535564" y="5589240"/>
            <a:ext cx="15552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(2130 mm)</a:t>
            </a:r>
            <a:r>
              <a:rPr lang="lt-LT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329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04312" y="4725144"/>
            <a:ext cx="1656184" cy="427489"/>
          </a:xfrm>
        </p:spPr>
        <p:txBody>
          <a:bodyPr/>
          <a:lstStyle/>
          <a:p>
            <a:pPr marL="0" indent="0" algn="ctr">
              <a:buNone/>
            </a:pPr>
            <a:r>
              <a:rPr lang="lt-LT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Sliding</a:t>
            </a:r>
            <a:endParaRPr lang="lt-LT" dirty="0"/>
          </a:p>
        </p:txBody>
      </p:sp>
      <p:sp>
        <p:nvSpPr>
          <p:cNvPr id="5" name="Rectangle 4"/>
          <p:cNvSpPr/>
          <p:nvPr/>
        </p:nvSpPr>
        <p:spPr>
          <a:xfrm>
            <a:off x="623392" y="504727"/>
            <a:ext cx="54073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Door type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943872" y="4732022"/>
            <a:ext cx="2232248" cy="43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lt-L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Acoustic</a:t>
            </a:r>
            <a:endParaRPr lang="en-US" dirty="0"/>
          </a:p>
          <a:p>
            <a:endParaRPr lang="lt-LT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910208" y="4732022"/>
            <a:ext cx="2233464" cy="432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lt-LT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lt-L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hinges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dirty="0"/>
          </a:p>
          <a:p>
            <a:pPr algn="ctr"/>
            <a:endParaRPr lang="lt-LT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21"/>
          <a:stretch/>
        </p:blipFill>
        <p:spPr>
          <a:xfrm>
            <a:off x="5735960" y="5229200"/>
            <a:ext cx="691896" cy="114828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143" y="1006453"/>
            <a:ext cx="3555029" cy="355502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2" y="1053865"/>
            <a:ext cx="3507617" cy="35076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316" y="1006453"/>
            <a:ext cx="3668175" cy="366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0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5496" y="2794689"/>
            <a:ext cx="1098304" cy="109830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Rectangle 5"/>
          <p:cNvSpPr/>
          <p:nvPr/>
        </p:nvSpPr>
        <p:spPr>
          <a:xfrm>
            <a:off x="559932" y="210083"/>
            <a:ext cx="11343525" cy="46166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595959"/>
                </a:solidFill>
                <a:latin typeface="Arial" pitchFamily="34"/>
                <a:cs typeface="Arial" pitchFamily="34"/>
              </a:rPr>
              <a:t>range</a:t>
            </a:r>
            <a:r>
              <a:rPr lang="en-US" sz="24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      </a:t>
            </a:r>
            <a:r>
              <a:rPr lang="lt-LT" sz="24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24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                               </a:t>
            </a:r>
            <a:r>
              <a:rPr lang="en-US" sz="2000" b="1" kern="0" dirty="0">
                <a:solidFill>
                  <a:srgbClr val="595959"/>
                </a:solidFill>
                <a:latin typeface="Arial" pitchFamily="34"/>
                <a:cs typeface="Arial" pitchFamily="34"/>
              </a:rPr>
              <a:t>W</a:t>
            </a:r>
            <a:r>
              <a:rPr lang="lt-LT" sz="20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lt-LT" sz="2000" b="1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– 800 mm</a:t>
            </a:r>
            <a:endParaRPr lang="en-US" sz="2000" b="1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4" name="Rectangle 8"/>
          <p:cNvSpPr/>
          <p:nvPr/>
        </p:nvSpPr>
        <p:spPr>
          <a:xfrm>
            <a:off x="539861" y="964143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1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5" name="Rectangle 9"/>
          <p:cNvSpPr/>
          <p:nvPr/>
        </p:nvSpPr>
        <p:spPr>
          <a:xfrm>
            <a:off x="559932" y="1628802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2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6" name="Rectangle 10"/>
          <p:cNvSpPr/>
          <p:nvPr/>
        </p:nvSpPr>
        <p:spPr>
          <a:xfrm>
            <a:off x="559932" y="2412589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3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7" name="Rectangle 12"/>
          <p:cNvSpPr/>
          <p:nvPr/>
        </p:nvSpPr>
        <p:spPr>
          <a:xfrm>
            <a:off x="559932" y="4413049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5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8" name="Rectangle 13"/>
          <p:cNvSpPr/>
          <p:nvPr/>
        </p:nvSpPr>
        <p:spPr>
          <a:xfrm>
            <a:off x="559932" y="5710281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6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9" name="Rectangle 11"/>
          <p:cNvSpPr/>
          <p:nvPr/>
        </p:nvSpPr>
        <p:spPr>
          <a:xfrm>
            <a:off x="559932" y="3356990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4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pic>
        <p:nvPicPr>
          <p:cNvPr id="10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3" y="1935565"/>
            <a:ext cx="968404" cy="9684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8"/>
          <p:cNvPicPr>
            <a:picLocks noChangeAspect="1"/>
          </p:cNvPicPr>
          <p:nvPr/>
        </p:nvPicPr>
        <p:blipFill>
          <a:blip r:embed="rId4"/>
          <a:srcRect r="14172"/>
          <a:stretch>
            <a:fillRect/>
          </a:stretch>
        </p:blipFill>
        <p:spPr>
          <a:xfrm>
            <a:off x="983428" y="5218014"/>
            <a:ext cx="1242971" cy="144821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19"/>
          <p:cNvPicPr>
            <a:picLocks noChangeAspect="1"/>
          </p:cNvPicPr>
          <p:nvPr/>
        </p:nvPicPr>
        <p:blipFill>
          <a:blip r:embed="rId5"/>
          <a:srcRect r="19111"/>
          <a:stretch>
            <a:fillRect/>
          </a:stretch>
        </p:blipFill>
        <p:spPr>
          <a:xfrm>
            <a:off x="1101458" y="4039041"/>
            <a:ext cx="899559" cy="111206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20"/>
          <p:cNvPicPr>
            <a:picLocks noChangeAspect="1"/>
          </p:cNvPicPr>
          <p:nvPr/>
        </p:nvPicPr>
        <p:blipFill>
          <a:blip r:embed="rId6"/>
          <a:srcRect r="16576"/>
          <a:stretch>
            <a:fillRect/>
          </a:stretch>
        </p:blipFill>
        <p:spPr>
          <a:xfrm>
            <a:off x="1087367" y="2780928"/>
            <a:ext cx="927731" cy="111207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21"/>
          <p:cNvPicPr>
            <a:picLocks noChangeAspect="1"/>
          </p:cNvPicPr>
          <p:nvPr/>
        </p:nvPicPr>
        <p:blipFill>
          <a:blip r:embed="rId7"/>
          <a:srcRect r="16289"/>
          <a:stretch>
            <a:fillRect/>
          </a:stretch>
        </p:blipFill>
        <p:spPr>
          <a:xfrm>
            <a:off x="1167816" y="1935565"/>
            <a:ext cx="810661" cy="9684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5" name="Picture 24"/>
          <p:cNvPicPr>
            <a:picLocks noChangeAspect="1"/>
          </p:cNvPicPr>
          <p:nvPr/>
        </p:nvPicPr>
        <p:blipFill>
          <a:blip r:embed="rId8"/>
          <a:srcRect r="18551"/>
          <a:stretch>
            <a:fillRect/>
          </a:stretch>
        </p:blipFill>
        <p:spPr>
          <a:xfrm>
            <a:off x="2855643" y="5243517"/>
            <a:ext cx="1158782" cy="142271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Picture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1645" y="2794689"/>
            <a:ext cx="1098304" cy="10983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16113" y="4052803"/>
            <a:ext cx="1098304" cy="10983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28245" y="3933053"/>
            <a:ext cx="1218063" cy="121806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Picture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31748" y="1947553"/>
            <a:ext cx="956416" cy="9564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0" name="Picture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24550" y="1947553"/>
            <a:ext cx="956416" cy="9564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1" name="Picture 3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40011" y="1943484"/>
            <a:ext cx="981462" cy="98146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2" name="Picture 32"/>
          <p:cNvPicPr>
            <a:picLocks noChangeAspect="1"/>
          </p:cNvPicPr>
          <p:nvPr/>
        </p:nvPicPr>
        <p:blipFill>
          <a:blip r:embed="rId15"/>
          <a:srcRect l="17745" r="6316"/>
          <a:stretch>
            <a:fillRect/>
          </a:stretch>
        </p:blipFill>
        <p:spPr>
          <a:xfrm>
            <a:off x="4223796" y="1943484"/>
            <a:ext cx="745309" cy="98146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3" name="Picture 3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87886" y="2794689"/>
            <a:ext cx="1098304" cy="10983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4" name="Picture 37"/>
          <p:cNvPicPr>
            <a:picLocks noChangeAspect="1"/>
          </p:cNvPicPr>
          <p:nvPr/>
        </p:nvPicPr>
        <p:blipFill>
          <a:blip r:embed="rId17"/>
          <a:srcRect l="10831" r="18551"/>
          <a:stretch>
            <a:fillRect/>
          </a:stretch>
        </p:blipFill>
        <p:spPr>
          <a:xfrm>
            <a:off x="5165738" y="5221196"/>
            <a:ext cx="1020461" cy="14450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5" name="Picture 3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087886" y="4052803"/>
            <a:ext cx="1098304" cy="10983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6" name="Picture 3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189814" y="1947553"/>
            <a:ext cx="956416" cy="95641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7" name="Picture 41"/>
          <p:cNvPicPr>
            <a:picLocks noChangeAspect="1"/>
          </p:cNvPicPr>
          <p:nvPr/>
        </p:nvPicPr>
        <p:blipFill>
          <a:blip r:embed="rId20"/>
          <a:srcRect r="18634"/>
          <a:stretch>
            <a:fillRect/>
          </a:stretch>
        </p:blipFill>
        <p:spPr>
          <a:xfrm>
            <a:off x="7298576" y="2794689"/>
            <a:ext cx="893652" cy="10983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8" name="Picture 42"/>
          <p:cNvPicPr>
            <a:picLocks noChangeAspect="1"/>
          </p:cNvPicPr>
          <p:nvPr/>
        </p:nvPicPr>
        <p:blipFill>
          <a:blip r:embed="rId21"/>
          <a:srcRect r="20356"/>
          <a:stretch>
            <a:fillRect/>
          </a:stretch>
        </p:blipFill>
        <p:spPr>
          <a:xfrm>
            <a:off x="7248128" y="3965725"/>
            <a:ext cx="944099" cy="118539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9" name="Picture 17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108569" y="765508"/>
            <a:ext cx="787307" cy="78730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0" name="Picture 23"/>
          <p:cNvPicPr>
            <a:picLocks noChangeAspect="1"/>
          </p:cNvPicPr>
          <p:nvPr/>
        </p:nvPicPr>
        <p:blipFill>
          <a:blip r:embed="rId23"/>
          <a:srcRect r="8977"/>
          <a:stretch>
            <a:fillRect/>
          </a:stretch>
        </p:blipFill>
        <p:spPr>
          <a:xfrm>
            <a:off x="1238344" y="746781"/>
            <a:ext cx="737289" cy="81000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1" name="Picture 44"/>
          <p:cNvPicPr>
            <a:picLocks noChangeAspect="1"/>
          </p:cNvPicPr>
          <p:nvPr/>
        </p:nvPicPr>
        <p:blipFill>
          <a:blip r:embed="rId24"/>
          <a:srcRect l="9699"/>
          <a:stretch>
            <a:fillRect/>
          </a:stretch>
        </p:blipFill>
        <p:spPr>
          <a:xfrm>
            <a:off x="9552380" y="1844820"/>
            <a:ext cx="956416" cy="105914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2" name="Rectangle 47"/>
          <p:cNvSpPr/>
          <p:nvPr/>
        </p:nvSpPr>
        <p:spPr>
          <a:xfrm>
            <a:off x="9696398" y="5965637"/>
            <a:ext cx="2376260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400" b="0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D  400 (420 mm </a:t>
            </a:r>
            <a:r>
              <a:rPr lang="lt-LT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lt-LT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doors</a:t>
            </a:r>
            <a:r>
              <a:rPr lang="lt-LT" sz="1400" b="0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)</a:t>
            </a:r>
            <a:endParaRPr lang="en-US" sz="1400" b="0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pic>
        <p:nvPicPr>
          <p:cNvPr id="40" name="Picture 16"/>
          <p:cNvPicPr>
            <a:picLocks noChangeAspect="1"/>
          </p:cNvPicPr>
          <p:nvPr/>
        </p:nvPicPr>
        <p:blipFill>
          <a:blip r:embed="rId25"/>
          <a:srcRect t="22971" r="10219"/>
          <a:stretch>
            <a:fillRect/>
          </a:stretch>
        </p:blipFill>
        <p:spPr>
          <a:xfrm>
            <a:off x="2099919" y="1356420"/>
            <a:ext cx="821039" cy="70442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1" name="Picture 22"/>
          <p:cNvPicPr>
            <a:picLocks noChangeAspect="1"/>
          </p:cNvPicPr>
          <p:nvPr/>
        </p:nvPicPr>
        <p:blipFill>
          <a:blip r:embed="rId26"/>
          <a:srcRect t="22971" r="15515"/>
          <a:stretch>
            <a:fillRect/>
          </a:stretch>
        </p:blipFill>
        <p:spPr>
          <a:xfrm>
            <a:off x="1209961" y="1356420"/>
            <a:ext cx="772613" cy="70442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2" name="Picture 30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067098" y="1157666"/>
            <a:ext cx="903180" cy="90318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3" name="Picture 35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462022" y="1157666"/>
            <a:ext cx="903180" cy="90318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4" name="Picture 40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243050" y="1157666"/>
            <a:ext cx="903180" cy="90318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5" name="Picture 45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589129" y="1196748"/>
            <a:ext cx="852796" cy="85279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6" name="Picture 43"/>
          <p:cNvPicPr>
            <a:picLocks noChangeAspect="1"/>
          </p:cNvPicPr>
          <p:nvPr/>
        </p:nvPicPr>
        <p:blipFill>
          <a:blip r:embed="rId31"/>
          <a:srcRect b="21447"/>
          <a:stretch>
            <a:fillRect/>
          </a:stretch>
        </p:blipFill>
        <p:spPr>
          <a:xfrm>
            <a:off x="9618207" y="720382"/>
            <a:ext cx="823718" cy="64706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602" y="4259160"/>
            <a:ext cx="1451121" cy="1451121"/>
          </a:xfrm>
          <a:prstGeom prst="rect">
            <a:avLst/>
          </a:prstGeom>
        </p:spPr>
      </p:pic>
      <p:cxnSp>
        <p:nvCxnSpPr>
          <p:cNvPr id="34" name="Straight Arrow Connector 56"/>
          <p:cNvCxnSpPr/>
          <p:nvPr/>
        </p:nvCxnSpPr>
        <p:spPr>
          <a:xfrm flipV="1">
            <a:off x="10596891" y="4567845"/>
            <a:ext cx="836410" cy="125602"/>
          </a:xfrm>
          <a:prstGeom prst="straightConnector1">
            <a:avLst/>
          </a:prstGeom>
          <a:noFill/>
          <a:ln w="6345" cap="flat">
            <a:solidFill>
              <a:srgbClr val="595959"/>
            </a:solidFill>
            <a:prstDash val="solid"/>
            <a:miter/>
            <a:headEnd type="arrow"/>
            <a:tailEnd type="arrow"/>
          </a:ln>
        </p:spPr>
      </p:cxnSp>
      <p:sp>
        <p:nvSpPr>
          <p:cNvPr id="39" name="Rectangle 61"/>
          <p:cNvSpPr/>
          <p:nvPr/>
        </p:nvSpPr>
        <p:spPr>
          <a:xfrm>
            <a:off x="10845933" y="4287296"/>
            <a:ext cx="263548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400" b="0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W</a:t>
            </a:r>
            <a:endParaRPr lang="en-US" sz="1400" b="0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cxnSp>
        <p:nvCxnSpPr>
          <p:cNvPr id="36" name="Straight Arrow Connector 58"/>
          <p:cNvCxnSpPr/>
          <p:nvPr/>
        </p:nvCxnSpPr>
        <p:spPr>
          <a:xfrm>
            <a:off x="10489552" y="5510884"/>
            <a:ext cx="306864" cy="157752"/>
          </a:xfrm>
          <a:prstGeom prst="straightConnector1">
            <a:avLst/>
          </a:prstGeom>
          <a:noFill/>
          <a:ln w="6345" cap="flat">
            <a:solidFill>
              <a:srgbClr val="595959"/>
            </a:solidFill>
            <a:prstDash val="solid"/>
            <a:miter/>
            <a:headEnd type="arrow"/>
            <a:tailEnd type="arrow"/>
          </a:ln>
        </p:spPr>
      </p:cxnSp>
      <p:sp>
        <p:nvSpPr>
          <p:cNvPr id="37" name="Rectangle 59"/>
          <p:cNvSpPr/>
          <p:nvPr/>
        </p:nvSpPr>
        <p:spPr>
          <a:xfrm>
            <a:off x="10390326" y="5587171"/>
            <a:ext cx="263548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400" b="0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D</a:t>
            </a:r>
            <a:endParaRPr lang="en-US" sz="1400" b="0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cxnSp>
        <p:nvCxnSpPr>
          <p:cNvPr id="35" name="Straight Arrow Connector 57"/>
          <p:cNvCxnSpPr/>
          <p:nvPr/>
        </p:nvCxnSpPr>
        <p:spPr>
          <a:xfrm>
            <a:off x="11780639" y="4721619"/>
            <a:ext cx="0" cy="631000"/>
          </a:xfrm>
          <a:prstGeom prst="straightConnector1">
            <a:avLst/>
          </a:prstGeom>
          <a:noFill/>
          <a:ln w="6345" cap="flat">
            <a:solidFill>
              <a:srgbClr val="595959"/>
            </a:solidFill>
            <a:prstDash val="solid"/>
            <a:miter/>
            <a:headEnd type="arrow"/>
            <a:tailEnd type="arrow"/>
          </a:ln>
        </p:spPr>
      </p:cxnSp>
      <p:sp>
        <p:nvSpPr>
          <p:cNvPr id="38" name="Rectangle 60"/>
          <p:cNvSpPr/>
          <p:nvPr/>
        </p:nvSpPr>
        <p:spPr>
          <a:xfrm>
            <a:off x="11771683" y="4910237"/>
            <a:ext cx="263548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400" b="0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  <a:endParaRPr lang="en-US" sz="1400" b="0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84004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85" y="2090903"/>
            <a:ext cx="906042" cy="90604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6755" y="620685"/>
            <a:ext cx="978810" cy="97881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Rectangle 8"/>
          <p:cNvSpPr/>
          <p:nvPr/>
        </p:nvSpPr>
        <p:spPr>
          <a:xfrm>
            <a:off x="559932" y="210083"/>
            <a:ext cx="11632073" cy="46166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cap="all" dirty="0" smtClean="0">
                <a:solidFill>
                  <a:srgbClr val="595959"/>
                </a:solidFill>
                <a:latin typeface="Arial" pitchFamily="34"/>
                <a:cs typeface="Arial" pitchFamily="34"/>
              </a:rPr>
              <a:t>range</a:t>
            </a:r>
            <a:r>
              <a:rPr lang="en-US" sz="24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     </a:t>
            </a:r>
            <a:r>
              <a:rPr lang="en-US" sz="2000" b="1" dirty="0" smtClean="0">
                <a:solidFill>
                  <a:srgbClr val="595959"/>
                </a:solidFill>
                <a:latin typeface="Arial" pitchFamily="34"/>
                <a:cs typeface="Arial" pitchFamily="34"/>
              </a:rPr>
              <a:t>W</a:t>
            </a:r>
            <a:r>
              <a:rPr lang="lt-LT" sz="20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lt-LT" sz="2000" b="1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– 1000 mm                       </a:t>
            </a:r>
            <a:r>
              <a:rPr lang="en-US" sz="2000" b="1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     </a:t>
            </a:r>
            <a:r>
              <a:rPr lang="en-US" sz="20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W</a:t>
            </a:r>
            <a:r>
              <a:rPr lang="lt-LT" sz="20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lt-LT" sz="2000" b="1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– 1200 mm          </a:t>
            </a:r>
            <a:r>
              <a:rPr lang="en-US" sz="2000" b="1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       </a:t>
            </a:r>
            <a:r>
              <a:rPr lang="lt-LT" sz="2000" b="1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  </a:t>
            </a:r>
            <a:r>
              <a:rPr lang="en-US" sz="2000" b="1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   </a:t>
            </a:r>
            <a:r>
              <a:rPr lang="en-US" sz="20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W</a:t>
            </a:r>
            <a:r>
              <a:rPr lang="lt-LT" sz="2000" b="1" i="0" u="none" strike="noStrike" kern="1200" cap="none" spc="0" baseline="0" dirty="0" smtClean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lt-LT" sz="2000" b="1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– 1600 mm</a:t>
            </a:r>
            <a:endParaRPr lang="en-US" sz="2400" b="1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5" name="Rectangle 9"/>
          <p:cNvSpPr/>
          <p:nvPr/>
        </p:nvSpPr>
        <p:spPr>
          <a:xfrm>
            <a:off x="539861" y="964143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1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6" name="Rectangle 10"/>
          <p:cNvSpPr/>
          <p:nvPr/>
        </p:nvSpPr>
        <p:spPr>
          <a:xfrm>
            <a:off x="559932" y="1628802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2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7" name="Rectangle 11"/>
          <p:cNvSpPr/>
          <p:nvPr/>
        </p:nvSpPr>
        <p:spPr>
          <a:xfrm>
            <a:off x="559932" y="2412589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3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8" name="Rectangle 12"/>
          <p:cNvSpPr/>
          <p:nvPr/>
        </p:nvSpPr>
        <p:spPr>
          <a:xfrm>
            <a:off x="559932" y="4413049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5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9" name="Rectangle 13"/>
          <p:cNvSpPr/>
          <p:nvPr/>
        </p:nvSpPr>
        <p:spPr>
          <a:xfrm>
            <a:off x="559932" y="5710281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6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sp>
        <p:nvSpPr>
          <p:cNvPr id="10" name="Rectangle 14"/>
          <p:cNvSpPr/>
          <p:nvPr/>
        </p:nvSpPr>
        <p:spPr>
          <a:xfrm>
            <a:off x="559932" y="3356990"/>
            <a:ext cx="907432" cy="369335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4</a:t>
            </a:r>
            <a:r>
              <a:rPr lang="en-US" sz="1800" b="1" i="0" u="none" strike="noStrike" kern="1200" cap="none" spc="0" baseline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</a:p>
        </p:txBody>
      </p:sp>
      <p:pic>
        <p:nvPicPr>
          <p:cNvPr id="11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685" y="1305333"/>
            <a:ext cx="831527" cy="83577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2" name="Picture 16"/>
          <p:cNvPicPr>
            <a:picLocks noChangeAspect="1"/>
          </p:cNvPicPr>
          <p:nvPr/>
        </p:nvPicPr>
        <p:blipFill>
          <a:blip r:embed="rId5"/>
          <a:srcRect r="10508"/>
          <a:stretch>
            <a:fillRect/>
          </a:stretch>
        </p:blipFill>
        <p:spPr>
          <a:xfrm>
            <a:off x="1023085" y="4188646"/>
            <a:ext cx="904926" cy="101633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3" name="Picture 17"/>
          <p:cNvPicPr>
            <a:picLocks noChangeAspect="1"/>
          </p:cNvPicPr>
          <p:nvPr/>
        </p:nvPicPr>
        <p:blipFill>
          <a:blip r:embed="rId6"/>
          <a:srcRect r="11606"/>
          <a:stretch>
            <a:fillRect/>
          </a:stretch>
        </p:blipFill>
        <p:spPr>
          <a:xfrm>
            <a:off x="1036920" y="2988725"/>
            <a:ext cx="893825" cy="1016337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4" name="Picture 18"/>
          <p:cNvPicPr>
            <a:picLocks noChangeAspect="1"/>
          </p:cNvPicPr>
          <p:nvPr/>
        </p:nvPicPr>
        <p:blipFill>
          <a:blip r:embed="rId7"/>
          <a:srcRect l="20428" r="20003"/>
          <a:stretch>
            <a:fillRect/>
          </a:stretch>
        </p:blipFill>
        <p:spPr>
          <a:xfrm>
            <a:off x="1162202" y="5265801"/>
            <a:ext cx="804882" cy="135808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5" name="Picture 19"/>
          <p:cNvPicPr>
            <a:picLocks noChangeAspect="1"/>
          </p:cNvPicPr>
          <p:nvPr/>
        </p:nvPicPr>
        <p:blipFill>
          <a:blip r:embed="rId8"/>
          <a:srcRect l="12265"/>
          <a:stretch>
            <a:fillRect/>
          </a:stretch>
        </p:blipFill>
        <p:spPr>
          <a:xfrm>
            <a:off x="1234988" y="2111916"/>
            <a:ext cx="772549" cy="88503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89972" y="764703"/>
            <a:ext cx="752249" cy="75608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21"/>
          <p:cNvPicPr>
            <a:picLocks noChangeAspect="1"/>
          </p:cNvPicPr>
          <p:nvPr/>
        </p:nvPicPr>
        <p:blipFill>
          <a:blip r:embed="rId10"/>
          <a:srcRect l="11886" r="15017"/>
          <a:stretch>
            <a:fillRect/>
          </a:stretch>
        </p:blipFill>
        <p:spPr>
          <a:xfrm>
            <a:off x="2031815" y="5258019"/>
            <a:ext cx="998415" cy="136586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83105" y="3012152"/>
            <a:ext cx="992910" cy="99291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9" name="Picture 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61523" y="2132316"/>
            <a:ext cx="864629" cy="86462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0" name="Picture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22038" y="1305333"/>
            <a:ext cx="816504" cy="81650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1" name="Picture 2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83114" y="4164287"/>
            <a:ext cx="992910" cy="99291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2" name="Picture 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21901" y="5246507"/>
            <a:ext cx="1377369" cy="137736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3" name="Picture 2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24506" y="2964603"/>
            <a:ext cx="1040459" cy="104045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4" name="Picture 2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180228" y="1305333"/>
            <a:ext cx="855613" cy="85561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5" name="Picture 3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024506" y="4164515"/>
            <a:ext cx="1040459" cy="104045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6" name="Picture 31"/>
          <p:cNvPicPr>
            <a:picLocks noChangeAspect="1"/>
          </p:cNvPicPr>
          <p:nvPr/>
        </p:nvPicPr>
        <p:blipFill>
          <a:blip r:embed="rId19"/>
          <a:srcRect l="14626"/>
          <a:stretch>
            <a:fillRect/>
          </a:stretch>
        </p:blipFill>
        <p:spPr>
          <a:xfrm>
            <a:off x="4253349" y="2090903"/>
            <a:ext cx="942563" cy="9060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7" name="Picture 3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99592" y="1305333"/>
            <a:ext cx="855613" cy="85561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8" name="Picture 3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587587" y="2913113"/>
            <a:ext cx="1036115" cy="103611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9" name="Picture 34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526212" y="5350346"/>
            <a:ext cx="1273530" cy="127353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0" name="Picture 35"/>
          <p:cNvPicPr>
            <a:picLocks noChangeAspect="1"/>
          </p:cNvPicPr>
          <p:nvPr/>
        </p:nvPicPr>
        <p:blipFill>
          <a:blip r:embed="rId23"/>
          <a:srcRect l="7557"/>
          <a:stretch>
            <a:fillRect/>
          </a:stretch>
        </p:blipFill>
        <p:spPr>
          <a:xfrm>
            <a:off x="5731861" y="2095740"/>
            <a:ext cx="833054" cy="90121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1" name="Picture 37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759320" y="745876"/>
            <a:ext cx="752249" cy="75224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2" name="Picture 36"/>
          <p:cNvPicPr>
            <a:picLocks noChangeAspect="1"/>
          </p:cNvPicPr>
          <p:nvPr/>
        </p:nvPicPr>
        <p:blipFill>
          <a:blip r:embed="rId25"/>
          <a:srcRect t="14057"/>
          <a:stretch>
            <a:fillRect/>
          </a:stretch>
        </p:blipFill>
        <p:spPr>
          <a:xfrm>
            <a:off x="5718730" y="1431356"/>
            <a:ext cx="773838" cy="6650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3" name="Picture 38"/>
          <p:cNvPicPr>
            <a:picLocks noChangeAspect="1"/>
          </p:cNvPicPr>
          <p:nvPr/>
        </p:nvPicPr>
        <p:blipFill>
          <a:blip r:embed="rId26"/>
          <a:srcRect r="10508"/>
          <a:stretch>
            <a:fillRect/>
          </a:stretch>
        </p:blipFill>
        <p:spPr>
          <a:xfrm>
            <a:off x="5484031" y="4029285"/>
            <a:ext cx="1073834" cy="119992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4" name="Picture 39"/>
          <p:cNvPicPr>
            <a:picLocks noChangeAspect="1"/>
          </p:cNvPicPr>
          <p:nvPr/>
        </p:nvPicPr>
        <p:blipFill>
          <a:blip r:embed="rId27"/>
          <a:srcRect t="19283" b="21860"/>
          <a:stretch>
            <a:fillRect/>
          </a:stretch>
        </p:blipFill>
        <p:spPr>
          <a:xfrm>
            <a:off x="8976317" y="836676"/>
            <a:ext cx="978810" cy="57609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5" name="Picture 41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155518" y="2964000"/>
            <a:ext cx="985229" cy="98522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6" name="Picture 42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0232337" y="2057875"/>
            <a:ext cx="939079" cy="93907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7" name="Picture 43"/>
          <p:cNvPicPr>
            <a:picLocks noChangeAspect="1"/>
          </p:cNvPicPr>
          <p:nvPr/>
        </p:nvPicPr>
        <p:blipFill>
          <a:blip r:embed="rId30"/>
          <a:srcRect t="25384"/>
          <a:stretch>
            <a:fillRect/>
          </a:stretch>
        </p:blipFill>
        <p:spPr>
          <a:xfrm>
            <a:off x="10263061" y="1431356"/>
            <a:ext cx="891320" cy="6650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8" name="Picture 44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519092" y="4133380"/>
            <a:ext cx="1071594" cy="107159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9" name="Picture 45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7542437" y="2875394"/>
            <a:ext cx="1073834" cy="107383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0" name="Picture 46"/>
          <p:cNvPicPr>
            <a:picLocks noChangeAspect="1"/>
          </p:cNvPicPr>
          <p:nvPr/>
        </p:nvPicPr>
        <p:blipFill>
          <a:blip r:embed="rId33"/>
          <a:srcRect l="15893"/>
          <a:stretch>
            <a:fillRect/>
          </a:stretch>
        </p:blipFill>
        <p:spPr>
          <a:xfrm>
            <a:off x="6677405" y="4088465"/>
            <a:ext cx="939079" cy="111651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1" name="Picture 47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519781" y="2913113"/>
            <a:ext cx="1036115" cy="103611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2" name="Picture 4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6580973" y="2057875"/>
            <a:ext cx="939079" cy="93907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3" name="Picture 49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6632737" y="1268757"/>
            <a:ext cx="833054" cy="83305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5" name="Rectangle 51"/>
          <p:cNvSpPr/>
          <p:nvPr/>
        </p:nvSpPr>
        <p:spPr>
          <a:xfrm>
            <a:off x="9696398" y="5965637"/>
            <a:ext cx="2376260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400" b="0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D  400 (420 mm </a:t>
            </a:r>
            <a:r>
              <a:rPr lang="lt-LT" sz="1400" dirty="0" err="1">
                <a:solidFill>
                  <a:srgbClr val="595959"/>
                </a:solidFill>
                <a:latin typeface="Arial" pitchFamily="34"/>
                <a:cs typeface="Arial" pitchFamily="34"/>
              </a:rPr>
              <a:t>with</a:t>
            </a:r>
            <a:r>
              <a:rPr lang="lt-LT" sz="1400" dirty="0">
                <a:solidFill>
                  <a:srgbClr val="595959"/>
                </a:solidFill>
                <a:latin typeface="Arial" pitchFamily="34"/>
                <a:cs typeface="Arial" pitchFamily="34"/>
              </a:rPr>
              <a:t> </a:t>
            </a:r>
            <a:r>
              <a:rPr lang="lt-LT" sz="1400" dirty="0" err="1">
                <a:solidFill>
                  <a:srgbClr val="595959"/>
                </a:solidFill>
                <a:latin typeface="Arial" pitchFamily="34"/>
                <a:cs typeface="Arial" pitchFamily="34"/>
              </a:rPr>
              <a:t>doors</a:t>
            </a:r>
            <a:r>
              <a:rPr lang="lt-LT" sz="1400" dirty="0">
                <a:solidFill>
                  <a:srgbClr val="595959"/>
                </a:solidFill>
                <a:latin typeface="Arial" pitchFamily="34"/>
                <a:cs typeface="Arial" pitchFamily="34"/>
              </a:rPr>
              <a:t>)</a:t>
            </a:r>
            <a:endParaRPr lang="en-US" sz="1400" b="0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grpSp>
        <p:nvGrpSpPr>
          <p:cNvPr id="52" name="Group 1"/>
          <p:cNvGrpSpPr/>
          <p:nvPr/>
        </p:nvGrpSpPr>
        <p:grpSpPr>
          <a:xfrm>
            <a:off x="8684532" y="387092"/>
            <a:ext cx="147777" cy="6236812"/>
            <a:chOff x="8684532" y="387092"/>
            <a:chExt cx="147777" cy="6236812"/>
          </a:xfrm>
        </p:grpSpPr>
        <p:pic>
          <p:nvPicPr>
            <p:cNvPr id="53" name="Picture 53"/>
            <p:cNvPicPr>
              <a:picLocks noChangeAspect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>
            <a:xfrm rot="5400013">
              <a:off x="6133389" y="2938282"/>
              <a:ext cx="5250109" cy="147730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54" name="Picture 57"/>
            <p:cNvPicPr>
              <a:picLocks noChangeAspect="1"/>
            </p:cNvPicPr>
            <p:nvPr/>
          </p:nvPicPr>
          <p:blipFill>
            <a:blip r:embed="rId37"/>
            <a:srcRect l="60342" t="11241" r="21458" b="2407"/>
            <a:stretch>
              <a:fillRect/>
            </a:stretch>
          </p:blipFill>
          <p:spPr>
            <a:xfrm rot="5400013">
              <a:off x="8266002" y="6075978"/>
              <a:ext cx="966456" cy="129396"/>
            </a:xfrm>
            <a:prstGeom prst="rect">
              <a:avLst/>
            </a:prstGeom>
            <a:noFill/>
            <a:ln cap="flat">
              <a:noFill/>
            </a:ln>
          </p:spPr>
        </p:pic>
      </p:grpSp>
      <p:grpSp>
        <p:nvGrpSpPr>
          <p:cNvPr id="55" name="Group 61"/>
          <p:cNvGrpSpPr/>
          <p:nvPr/>
        </p:nvGrpSpPr>
        <p:grpSpPr>
          <a:xfrm>
            <a:off x="5300154" y="391289"/>
            <a:ext cx="147777" cy="6236803"/>
            <a:chOff x="5300154" y="391289"/>
            <a:chExt cx="147777" cy="6236803"/>
          </a:xfrm>
        </p:grpSpPr>
        <p:pic>
          <p:nvPicPr>
            <p:cNvPr id="56" name="Picture 62"/>
            <p:cNvPicPr>
              <a:picLocks noChangeAspect="1"/>
            </p:cNvPicPr>
            <p:nvPr/>
          </p:nvPicPr>
          <p:blipFill>
            <a:blip r:embed="rId37"/>
            <a:srcRect/>
            <a:stretch>
              <a:fillRect/>
            </a:stretch>
          </p:blipFill>
          <p:spPr>
            <a:xfrm rot="5400013">
              <a:off x="2749011" y="2942479"/>
              <a:ext cx="5250109" cy="147730"/>
            </a:xfrm>
            <a:prstGeom prst="rect">
              <a:avLst/>
            </a:prstGeom>
            <a:noFill/>
            <a:ln cap="flat">
              <a:noFill/>
            </a:ln>
          </p:spPr>
        </p:pic>
        <p:pic>
          <p:nvPicPr>
            <p:cNvPr id="57" name="Picture 63"/>
            <p:cNvPicPr>
              <a:picLocks noChangeAspect="1"/>
            </p:cNvPicPr>
            <p:nvPr/>
          </p:nvPicPr>
          <p:blipFill>
            <a:blip r:embed="rId37"/>
            <a:srcRect l="60342" t="11241" r="21458" b="2407"/>
            <a:stretch>
              <a:fillRect/>
            </a:stretch>
          </p:blipFill>
          <p:spPr>
            <a:xfrm rot="5400013">
              <a:off x="4881624" y="6080166"/>
              <a:ext cx="966456" cy="129396"/>
            </a:xfrm>
            <a:prstGeom prst="rect">
              <a:avLst/>
            </a:prstGeom>
            <a:noFill/>
            <a:ln cap="flat">
              <a:noFill/>
            </a:ln>
          </p:spPr>
        </p:pic>
      </p:grpSp>
      <p:pic>
        <p:nvPicPr>
          <p:cNvPr id="58" name="Picture 57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700" y="4254849"/>
            <a:ext cx="1455432" cy="1455432"/>
          </a:xfrm>
          <a:prstGeom prst="rect">
            <a:avLst/>
          </a:prstGeom>
        </p:spPr>
      </p:pic>
      <p:cxnSp>
        <p:nvCxnSpPr>
          <p:cNvPr id="48" name="Straight Arrow Connector 56"/>
          <p:cNvCxnSpPr/>
          <p:nvPr/>
        </p:nvCxnSpPr>
        <p:spPr>
          <a:xfrm>
            <a:off x="10550694" y="5519757"/>
            <a:ext cx="306864" cy="157752"/>
          </a:xfrm>
          <a:prstGeom prst="straightConnector1">
            <a:avLst/>
          </a:prstGeom>
          <a:noFill/>
          <a:ln w="6345" cap="flat">
            <a:solidFill>
              <a:srgbClr val="595959"/>
            </a:solidFill>
            <a:prstDash val="solid"/>
            <a:miter/>
            <a:headEnd type="arrow"/>
            <a:tailEnd type="arrow"/>
          </a:ln>
        </p:spPr>
      </p:cxnSp>
      <p:sp>
        <p:nvSpPr>
          <p:cNvPr id="49" name="Rectangle 58"/>
          <p:cNvSpPr/>
          <p:nvPr/>
        </p:nvSpPr>
        <p:spPr>
          <a:xfrm>
            <a:off x="10467229" y="5575830"/>
            <a:ext cx="263548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400" b="0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D</a:t>
            </a:r>
            <a:endParaRPr lang="en-US" sz="1400" b="0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cxnSp>
        <p:nvCxnSpPr>
          <p:cNvPr id="46" name="Straight Arrow Connector 52"/>
          <p:cNvCxnSpPr/>
          <p:nvPr/>
        </p:nvCxnSpPr>
        <p:spPr>
          <a:xfrm flipV="1">
            <a:off x="10648132" y="4583186"/>
            <a:ext cx="836410" cy="125602"/>
          </a:xfrm>
          <a:prstGeom prst="straightConnector1">
            <a:avLst/>
          </a:prstGeom>
          <a:noFill/>
          <a:ln w="6345" cap="flat">
            <a:solidFill>
              <a:srgbClr val="595959"/>
            </a:solidFill>
            <a:prstDash val="solid"/>
            <a:miter/>
            <a:headEnd type="arrow"/>
            <a:tailEnd type="arrow"/>
          </a:ln>
        </p:spPr>
      </p:cxnSp>
      <p:sp>
        <p:nvSpPr>
          <p:cNvPr id="51" name="Rectangle 60"/>
          <p:cNvSpPr/>
          <p:nvPr/>
        </p:nvSpPr>
        <p:spPr>
          <a:xfrm>
            <a:off x="10862410" y="4321468"/>
            <a:ext cx="263548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400" b="0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W</a:t>
            </a:r>
            <a:endParaRPr lang="en-US" sz="1400" b="0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50" name="Rectangle 59"/>
          <p:cNvSpPr/>
          <p:nvPr/>
        </p:nvSpPr>
        <p:spPr>
          <a:xfrm>
            <a:off x="11797061" y="4928821"/>
            <a:ext cx="263548" cy="3077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lt-LT" sz="1400" b="0" i="0" u="none" strike="noStrike" kern="1200" cap="none" spc="0" baseline="0" dirty="0">
                <a:solidFill>
                  <a:srgbClr val="595959"/>
                </a:solidFill>
                <a:uFillTx/>
                <a:latin typeface="Arial" pitchFamily="34"/>
                <a:cs typeface="Arial" pitchFamily="34"/>
              </a:rPr>
              <a:t>H</a:t>
            </a:r>
            <a:endParaRPr lang="en-US" sz="1400" b="0" i="0" u="none" strike="noStrike" kern="1200" cap="none" spc="0" baseline="0" dirty="0">
              <a:solidFill>
                <a:srgbClr val="595959"/>
              </a:solidFill>
              <a:uFillTx/>
              <a:latin typeface="Arial" pitchFamily="34"/>
              <a:cs typeface="Arial" pitchFamily="34"/>
            </a:endParaRPr>
          </a:p>
        </p:txBody>
      </p:sp>
      <p:cxnSp>
        <p:nvCxnSpPr>
          <p:cNvPr id="47" name="Straight Arrow Connector 54"/>
          <p:cNvCxnSpPr/>
          <p:nvPr/>
        </p:nvCxnSpPr>
        <p:spPr>
          <a:xfrm>
            <a:off x="11846838" y="4735787"/>
            <a:ext cx="0" cy="631000"/>
          </a:xfrm>
          <a:prstGeom prst="straightConnector1">
            <a:avLst/>
          </a:prstGeom>
          <a:noFill/>
          <a:ln w="6345" cap="flat">
            <a:solidFill>
              <a:srgbClr val="595959"/>
            </a:solidFill>
            <a:prstDash val="solid"/>
            <a:miter/>
            <a:headEnd type="arrow"/>
            <a:tailEnd type="arrow"/>
          </a:ln>
        </p:spPr>
      </p:cxnSp>
    </p:spTree>
    <p:extLst>
      <p:ext uri="{BB962C8B-B14F-4D97-AF65-F5344CB8AC3E}">
        <p14:creationId xmlns:p14="http://schemas.microsoft.com/office/powerpoint/2010/main" val="204471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261" y="1095459"/>
            <a:ext cx="2037548" cy="20375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064" y="3762504"/>
            <a:ext cx="2037548" cy="20375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398" y="3763448"/>
            <a:ext cx="2037548" cy="20375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430" y="3762504"/>
            <a:ext cx="2037548" cy="20375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32" y="3762504"/>
            <a:ext cx="2037548" cy="20375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32" y="1095459"/>
            <a:ext cx="2037548" cy="20375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636" y="1095459"/>
            <a:ext cx="2037548" cy="203754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88144" y="348803"/>
            <a:ext cx="4745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5717" y="2948341"/>
            <a:ext cx="1355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MFC plinth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847231" y="2948341"/>
            <a:ext cx="1428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plinth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7959" y="5800052"/>
            <a:ext cx="1362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Plastic legs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836261" y="5800052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legs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99298" y="5800052"/>
            <a:ext cx="1434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 frame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439730" y="5800052"/>
            <a:ext cx="19672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Natural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ash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solid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wood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legs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199298" y="2948341"/>
            <a:ext cx="971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Castors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5" t="10270" r="37527"/>
          <a:stretch/>
        </p:blipFill>
        <p:spPr>
          <a:xfrm>
            <a:off x="10743319" y="1244748"/>
            <a:ext cx="377631" cy="103017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97" t="40895" r="12703" b="35139"/>
          <a:stretch/>
        </p:blipFill>
        <p:spPr>
          <a:xfrm rot="16200000">
            <a:off x="9717452" y="1654261"/>
            <a:ext cx="1040860" cy="22534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7" t="34693" r="9241" b="44044"/>
          <a:stretch/>
        </p:blipFill>
        <p:spPr>
          <a:xfrm rot="16200000">
            <a:off x="10026506" y="1618301"/>
            <a:ext cx="1040860" cy="272375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9775520" y="348803"/>
            <a:ext cx="1707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HANDLES</a:t>
            </a:r>
          </a:p>
        </p:txBody>
      </p:sp>
    </p:spTree>
    <p:extLst>
      <p:ext uri="{BB962C8B-B14F-4D97-AF65-F5344CB8AC3E}">
        <p14:creationId xmlns:p14="http://schemas.microsoft.com/office/powerpoint/2010/main" val="2255037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3" t="39750" r="12568" b="37786"/>
          <a:stretch/>
        </p:blipFill>
        <p:spPr>
          <a:xfrm>
            <a:off x="263352" y="1326832"/>
            <a:ext cx="1457092" cy="4333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4" t="27687" r="11762" b="39144"/>
          <a:stretch/>
        </p:blipFill>
        <p:spPr>
          <a:xfrm>
            <a:off x="2191146" y="1178660"/>
            <a:ext cx="1398428" cy="61012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66491" y="1915670"/>
            <a:ext cx="18483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MFC shelf / fixed shelf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19138" y="1915670"/>
            <a:ext cx="1540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MFC shelf with dividers 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23129" r="8401" b="26231"/>
          <a:stretch/>
        </p:blipFill>
        <p:spPr>
          <a:xfrm>
            <a:off x="260882" y="3016828"/>
            <a:ext cx="1367471" cy="80629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22" r="2595" b="29484"/>
          <a:stretch/>
        </p:blipFill>
        <p:spPr>
          <a:xfrm>
            <a:off x="6882994" y="3136515"/>
            <a:ext cx="1718799" cy="55044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399" y="4530481"/>
            <a:ext cx="1401175" cy="140117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6" t="32120" r="17685"/>
          <a:stretch/>
        </p:blipFill>
        <p:spPr>
          <a:xfrm>
            <a:off x="347150" y="4776411"/>
            <a:ext cx="949057" cy="11076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8" t="23497" r="12282" b="20232"/>
          <a:stretch/>
        </p:blipFill>
        <p:spPr>
          <a:xfrm>
            <a:off x="2232339" y="2869417"/>
            <a:ext cx="1217003" cy="991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64406" y="5930137"/>
            <a:ext cx="1358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Fabric back panel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14821" y="5951021"/>
            <a:ext cx="12506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Side and top panels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63352" y="3862789"/>
            <a:ext cx="12618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shelf 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081190" y="3862789"/>
            <a:ext cx="15867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Drawers’ box 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815856" y="3862789"/>
            <a:ext cx="19138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Felt-lined metal drawer with lock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375009" y="3862789"/>
            <a:ext cx="23690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Black plastic stationery drawer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283" y="2850723"/>
            <a:ext cx="1480379" cy="1000589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4423468" y="5951021"/>
            <a:ext cx="3112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Stickers for cabinet fixing one on the top of another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94220" y="260648"/>
            <a:ext cx="109863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number of additional parts available for your personal storage combination</a:t>
            </a:r>
            <a:endParaRPr lang="lt-LT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450" y="4676597"/>
            <a:ext cx="1253540" cy="125354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7B3FED85-759A-4245-A810-B02C6F34ED6F}"/>
              </a:ext>
            </a:extLst>
          </p:cNvPr>
          <p:cNvSpPr/>
          <p:nvPr/>
        </p:nvSpPr>
        <p:spPr>
          <a:xfrm>
            <a:off x="8493151" y="5962158"/>
            <a:ext cx="19844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ook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-and-loop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cushion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="" xmlns:a16="http://schemas.microsoft.com/office/drawing/2014/main" id="{D805A8BA-6587-49FA-88B7-95C5AA2027F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94177" y="4812188"/>
            <a:ext cx="1253540" cy="123871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="" xmlns:a16="http://schemas.microsoft.com/office/drawing/2014/main" id="{A0977B1B-CA73-4797-85ED-0FF15E41FCC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8" t="35226" r="6331" b="31824"/>
          <a:stretch/>
        </p:blipFill>
        <p:spPr>
          <a:xfrm>
            <a:off x="8687983" y="1202715"/>
            <a:ext cx="1531055" cy="6073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="" xmlns:a16="http://schemas.microsoft.com/office/drawing/2014/main" id="{676C4DEA-B654-43FF-95B6-4582DE008B4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3" t="22878" r="7086" b="20111"/>
          <a:stretch/>
        </p:blipFill>
        <p:spPr>
          <a:xfrm>
            <a:off x="10260268" y="848924"/>
            <a:ext cx="1519489" cy="1033252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85A839A9-082C-4B53-A592-60D457746AA8}"/>
              </a:ext>
            </a:extLst>
          </p:cNvPr>
          <p:cNvSpPr/>
          <p:nvPr/>
        </p:nvSpPr>
        <p:spPr>
          <a:xfrm>
            <a:off x="8890801" y="1920098"/>
            <a:ext cx="33763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out black metal filling cradles for binders to hang </a:t>
            </a:r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342192B5-6DFC-4453-9C8D-983FE7E81E97}"/>
              </a:ext>
            </a:extLst>
          </p:cNvPr>
          <p:cNvSpPr/>
          <p:nvPr/>
        </p:nvSpPr>
        <p:spPr>
          <a:xfrm>
            <a:off x="9241191" y="3862789"/>
            <a:ext cx="25991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Filling frame for binders (A4, foolscap)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="" xmlns:a16="http://schemas.microsoft.com/office/drawing/2014/main" id="{D59F1A65-3230-4D96-B97B-E1C07ACD4D3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2849814"/>
            <a:ext cx="1146426" cy="1011234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="" xmlns:a16="http://schemas.microsoft.com/office/drawing/2014/main" id="{A305DEED-54B3-4A50-9C04-F68B5597FD1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5"/>
          <a:stretch/>
        </p:blipFill>
        <p:spPr>
          <a:xfrm>
            <a:off x="6232151" y="951399"/>
            <a:ext cx="1930904" cy="1449629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291E09FF-EEBA-4EC3-9302-AAAF06CEE886}"/>
              </a:ext>
            </a:extLst>
          </p:cNvPr>
          <p:cNvSpPr/>
          <p:nvPr/>
        </p:nvSpPr>
        <p:spPr>
          <a:xfrm>
            <a:off x="6211078" y="1913660"/>
            <a:ext cx="25492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shelf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hinged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doors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="" xmlns:a16="http://schemas.microsoft.com/office/drawing/2014/main" id="{F8753D4F-07DC-4A03-8AE7-110E561D68D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" t="25279" r="2107" b="33851"/>
          <a:stretch/>
        </p:blipFill>
        <p:spPr>
          <a:xfrm>
            <a:off x="4060276" y="991117"/>
            <a:ext cx="1836402" cy="797668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5DF86AF5-BB45-4557-A59D-082AA4C54BAA}"/>
              </a:ext>
            </a:extLst>
          </p:cNvPr>
          <p:cNvSpPr/>
          <p:nvPr/>
        </p:nvSpPr>
        <p:spPr>
          <a:xfrm>
            <a:off x="3944818" y="1908998"/>
            <a:ext cx="2130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shelf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245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482" y="6072095"/>
            <a:ext cx="3158765" cy="29346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37065" y="1458095"/>
            <a:ext cx="12154936" cy="2977980"/>
            <a:chOff x="37065" y="1297458"/>
            <a:chExt cx="12154936" cy="297798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9" t="74701" r="-974" b="-678"/>
            <a:stretch/>
          </p:blipFill>
          <p:spPr>
            <a:xfrm>
              <a:off x="37065" y="1297458"/>
              <a:ext cx="12154936" cy="16129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9" t="74701" r="-974" b="3160"/>
            <a:stretch/>
          </p:blipFill>
          <p:spPr>
            <a:xfrm>
              <a:off x="37065" y="2900756"/>
              <a:ext cx="12154936" cy="13746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3207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" t="307" r="581" b="22807"/>
          <a:stretch/>
        </p:blipFill>
        <p:spPr>
          <a:xfrm>
            <a:off x="-28446" y="0"/>
            <a:ext cx="1224136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43852" y="260648"/>
            <a:ext cx="110967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CHOICE</a:t>
            </a: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Modular storage system for a modern and organized workplace.</a:t>
            </a:r>
          </a:p>
        </p:txBody>
      </p:sp>
    </p:spTree>
    <p:extLst>
      <p:ext uri="{BB962C8B-B14F-4D97-AF65-F5344CB8AC3E}">
        <p14:creationId xmlns:p14="http://schemas.microsoft.com/office/powerpoint/2010/main" val="2352267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7" r="-509" b="18196"/>
          <a:stretch/>
        </p:blipFill>
        <p:spPr>
          <a:xfrm>
            <a:off x="0" y="-333375"/>
            <a:ext cx="1224136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3392" y="620688"/>
            <a:ext cx="8833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wide range of different cabinets to suit your needs.</a:t>
            </a:r>
          </a:p>
        </p:txBody>
      </p:sp>
    </p:spTree>
    <p:extLst>
      <p:ext uri="{BB962C8B-B14F-4D97-AF65-F5344CB8AC3E}">
        <p14:creationId xmlns:p14="http://schemas.microsoft.com/office/powerpoint/2010/main" val="2525962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988" t="-11175" r="-14665" b="16873"/>
          <a:stretch/>
        </p:blipFill>
        <p:spPr>
          <a:xfrm>
            <a:off x="263600" y="-9718"/>
            <a:ext cx="12169352" cy="65350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23888" y="530535"/>
            <a:ext cx="11448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Customize your storage by fixing one cabinet on the top of another.</a:t>
            </a:r>
            <a:endParaRPr lang="lt-LT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272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91" t="-2572" r="-10996" b="13590"/>
          <a:stretch/>
        </p:blipFill>
        <p:spPr>
          <a:xfrm>
            <a:off x="0" y="-23366"/>
            <a:ext cx="12241360" cy="652534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E6132650-8730-4A33-8F81-CCD5B95EC0CC}"/>
              </a:ext>
            </a:extLst>
          </p:cNvPr>
          <p:cNvSpPr/>
          <p:nvPr/>
        </p:nvSpPr>
        <p:spPr>
          <a:xfrm>
            <a:off x="623888" y="549789"/>
            <a:ext cx="8712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side and top panels combine different materials – melamine and veneer.</a:t>
            </a:r>
          </a:p>
        </p:txBody>
      </p:sp>
    </p:spTree>
    <p:extLst>
      <p:ext uri="{BB962C8B-B14F-4D97-AF65-F5344CB8AC3E}">
        <p14:creationId xmlns:p14="http://schemas.microsoft.com/office/powerpoint/2010/main" val="2501128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61" b="13385"/>
          <a:stretch/>
        </p:blipFill>
        <p:spPr>
          <a:xfrm>
            <a:off x="1127448" y="1100182"/>
            <a:ext cx="10125557" cy="523840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2701" y="519410"/>
            <a:ext cx="115892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back panels to invite more 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into your office.</a:t>
            </a:r>
          </a:p>
        </p:txBody>
      </p:sp>
    </p:spTree>
    <p:extLst>
      <p:ext uri="{BB962C8B-B14F-4D97-AF65-F5344CB8AC3E}">
        <p14:creationId xmlns:p14="http://schemas.microsoft.com/office/powerpoint/2010/main" val="1096642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9F2BDDC-61A4-419F-86A8-7A08EA0E2908}"/>
              </a:ext>
            </a:extLst>
          </p:cNvPr>
          <p:cNvSpPr/>
          <p:nvPr/>
        </p:nvSpPr>
        <p:spPr>
          <a:xfrm>
            <a:off x="623888" y="457855"/>
            <a:ext cx="11664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</a:t>
            </a:r>
            <a:r>
              <a:rPr lang="lt-L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ook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-and-loop cushion</a:t>
            </a:r>
            <a:r>
              <a:rPr lang="lt-L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lt-LT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lt-L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</a:t>
            </a:r>
            <a:r>
              <a:rPr lang="lt-L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combinations</a:t>
            </a:r>
            <a:r>
              <a:rPr lang="lt-LT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colorful fabric.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86F8FB67-665E-4007-94AF-092A4C6F5B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0" b="10750"/>
          <a:stretch/>
        </p:blipFill>
        <p:spPr>
          <a:xfrm>
            <a:off x="1559496" y="919520"/>
            <a:ext cx="9786664" cy="554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007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97" b="3279"/>
          <a:stretch/>
        </p:blipFill>
        <p:spPr>
          <a:xfrm>
            <a:off x="0" y="0"/>
            <a:ext cx="12192000" cy="686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10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3705" b="777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517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9844</TotalTime>
  <Words>285</Words>
  <Application>Microsoft Office PowerPoint</Application>
  <PresentationFormat>Widescreen</PresentationFormat>
  <Paragraphs>71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PLANA</dc:title>
  <dc:creator>Ieva Martūzaitė</dc:creator>
  <cp:lastModifiedBy>Sandra Romanovskaja</cp:lastModifiedBy>
  <cp:revision>655</cp:revision>
  <dcterms:created xsi:type="dcterms:W3CDTF">2015-06-19T10:50:18Z</dcterms:created>
  <dcterms:modified xsi:type="dcterms:W3CDTF">2018-04-26T10:26:14Z</dcterms:modified>
</cp:coreProperties>
</file>