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0" r:id="rId2"/>
    <p:sldId id="329" r:id="rId3"/>
    <p:sldId id="298" r:id="rId4"/>
    <p:sldId id="332" r:id="rId5"/>
    <p:sldId id="353" r:id="rId6"/>
    <p:sldId id="354" r:id="rId7"/>
    <p:sldId id="330" r:id="rId8"/>
    <p:sldId id="266" r:id="rId9"/>
    <p:sldId id="385" r:id="rId10"/>
    <p:sldId id="300" r:id="rId11"/>
    <p:sldId id="301" r:id="rId12"/>
    <p:sldId id="333" r:id="rId13"/>
    <p:sldId id="302" r:id="rId14"/>
    <p:sldId id="304" r:id="rId15"/>
    <p:sldId id="303" r:id="rId16"/>
    <p:sldId id="335" r:id="rId17"/>
    <p:sldId id="334" r:id="rId18"/>
  </p:sldIdLst>
  <p:sldSz cx="12192000" cy="6858000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5125" autoAdjust="0"/>
  </p:normalViewPr>
  <p:slideViewPr>
    <p:cSldViewPr snapToGrid="0">
      <p:cViewPr varScale="1">
        <p:scale>
          <a:sx n="73" d="100"/>
          <a:sy n="73" d="100"/>
        </p:scale>
        <p:origin x="102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76671E-186C-4248-B08D-F77F96F1957E}" type="datetimeFigureOut">
              <a:rPr lang="lt-LT" smtClean="0"/>
              <a:t>2020-10-30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BEFEE2-D1A0-486D-894A-6B25727EF6C3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214712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EFEE2-D1A0-486D-894A-6B25727EF6C3}" type="slidenum">
              <a:rPr lang="lt-LT" smtClean="0"/>
              <a:t>1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753698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wide selection of desktops</a:t>
            </a:r>
          </a:p>
          <a:p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Different size and shape desktops make MY SPACE a flexible solution for almost any working environment while height-adjustment function helps create a convenient workplace for individual tasks.</a:t>
            </a:r>
          </a:p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EFEE2-D1A0-486D-894A-6B25727EF6C3}" type="slidenum">
              <a:rPr lang="lt-LT" smtClean="0"/>
              <a:t>13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33347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lt-L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SPACE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acoustic screens are available in 5 different width (800mm, 1000mm, 1200mm, 1400mm, 1600mm)  and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 different height 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(1320mm, 1620mm)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options.</a:t>
            </a:r>
            <a:endParaRPr lang="lt-L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EFEE2-D1A0-486D-894A-6B25727EF6C3}" type="slidenum">
              <a:rPr lang="lt-LT" smtClean="0"/>
              <a:t>14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2176767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Thanks to the modular construction, this acoustic furniture allows you to electrify up to 6 workplaces with a single power socket. In order to keep the working process as effective as possible, </a:t>
            </a:r>
            <a:r>
              <a:rPr lang="lt-L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SPACE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is available with a 3 socket power unit that can be used for standard power supply, USB, or LAN connection in different configurations.</a:t>
            </a:r>
          </a:p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EFEE2-D1A0-486D-894A-6B25727EF6C3}" type="slidenum">
              <a:rPr lang="lt-LT" smtClean="0"/>
              <a:t>15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658413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must-have modern office solution</a:t>
            </a:r>
          </a:p>
          <a:p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lt-L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SPACE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 universal modular system with excellent acoustic properties designed to shape unique office spaces. This system is the ideal solution for agile, activity-based and open-plan offices.</a:t>
            </a:r>
          </a:p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EFEE2-D1A0-486D-894A-6B25727EF6C3}" type="slidenum">
              <a:rPr lang="lt-LT" smtClean="0"/>
              <a:t>3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827122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EFEE2-D1A0-486D-894A-6B25727EF6C3}" type="slidenum">
              <a:rPr lang="lt-LT" smtClean="0"/>
              <a:t>4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826090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EFEE2-D1A0-486D-894A-6B25727EF6C3}" type="slidenum">
              <a:rPr lang="lt-LT" smtClean="0"/>
              <a:t>5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521756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wide range of applications and configurations of these modular acoustic screens lets you easily adapt the furniture to various office planning needs and working situations. From private mini-rooms for concentration to collaboration areas for teamwork, this system provides a comfortable workplace, allows you to distance yourself from ambient noise, and opens up new "office-within-office" possibilities.</a:t>
            </a:r>
          </a:p>
          <a:p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variety of acoustic screen joints allows you to build different structures and gives freedom to form almost any desired workspace.</a:t>
            </a:r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EFEE2-D1A0-486D-894A-6B25727EF6C3}" type="slidenum">
              <a:rPr lang="lt-LT" smtClean="0"/>
              <a:t>6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2213712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EFEE2-D1A0-486D-894A-6B25727EF6C3}" type="slidenum">
              <a:rPr lang="lt-LT" smtClean="0"/>
              <a:t>8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78559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EFEE2-D1A0-486D-894A-6B25727EF6C3}" type="slidenum">
              <a:rPr lang="lt-LT" smtClean="0"/>
              <a:t>9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454531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Proven acoustic characteristics</a:t>
            </a:r>
          </a:p>
          <a:p>
            <a:r>
              <a:rPr lang="lt-L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lt-L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lt-L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SPACE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 great choice to reduce the overall noise level of the office as the acoustic screens are filled with a special sound-absorbing foam and covered with upholstery of your choice. This product complies with acoustic class C and has been tested by an independent acoustics laboratory.</a:t>
            </a:r>
          </a:p>
          <a:p>
            <a:endParaRPr lang="lt-LT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EFEE2-D1A0-486D-894A-6B25727EF6C3}" type="slidenum">
              <a:rPr lang="lt-LT" smtClean="0"/>
              <a:t>10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34969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your office stand out</a:t>
            </a:r>
          </a:p>
          <a:p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 you can choose different interior and exterior colors for MY SPACE screens. Use your desired color combinations to create individual spaces or group workspaces.</a:t>
            </a:r>
          </a:p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EFEE2-D1A0-486D-894A-6B25727EF6C3}" type="slidenum">
              <a:rPr lang="lt-LT" smtClean="0"/>
              <a:t>11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912268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46C2B-2FF6-4C0C-AA1B-EEA862B474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9477AA-C685-446C-84C0-23ABBA5116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E4A2C-253C-4A47-A21A-EE0E4B49C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0B8E5-6462-4DE3-A83F-488D445BAA82}" type="datetimeFigureOut">
              <a:rPr lang="lt-LT" smtClean="0"/>
              <a:t>2020-10-30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48A443-BC90-43B9-A289-97C163218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07F60-39DC-4FD4-BFBF-031878C3D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83043-86D1-48AE-B393-4C1CBCF7E6D5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280487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1B3F7-0608-4BCE-B108-2A0F42C81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6ABF0C-7B8F-4CC0-9C98-94382764DE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E60877-6CE8-41E7-AD60-FEF2CB526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0B8E5-6462-4DE3-A83F-488D445BAA82}" type="datetimeFigureOut">
              <a:rPr lang="lt-LT" smtClean="0"/>
              <a:t>2020-10-30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02237-7650-4CDF-A606-64BD46616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7A116-3A90-4CE8-8B4D-816BB4FE9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83043-86D1-48AE-B393-4C1CBCF7E6D5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68723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CD5FC0-2578-438B-B9E0-E85709E7B6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D33D14-A9C4-4EB2-9E45-7C52E61560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81A844-F182-4440-BF04-372064E0C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0B8E5-6462-4DE3-A83F-488D445BAA82}" type="datetimeFigureOut">
              <a:rPr lang="lt-LT" smtClean="0"/>
              <a:t>2020-10-30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E7212-8703-485A-B672-E960F6F76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F6BEF9-4626-4154-B51E-F071EEF25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83043-86D1-48AE-B393-4C1CBCF7E6D5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011469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2F537-A69F-4D65-B8EC-9374AE07D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068EE-6FE6-423F-B140-B532AFA5C6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93B66-EC4B-4EEB-8BFB-7F50BA44D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0B8E5-6462-4DE3-A83F-488D445BAA82}" type="datetimeFigureOut">
              <a:rPr lang="lt-LT" smtClean="0"/>
              <a:t>2020-10-30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C5E4DB-A06A-4952-A991-F098F2AA0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EAA9E2-F1E7-4937-9434-F29E2301D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83043-86D1-48AE-B393-4C1CBCF7E6D5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659416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F1BE4-1FAD-43E6-BCE0-67B0D4B72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0054BF-85A8-4AAB-9593-D6D7695EA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C105D-AFC8-408F-BB77-AD782A21B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0B8E5-6462-4DE3-A83F-488D445BAA82}" type="datetimeFigureOut">
              <a:rPr lang="lt-LT" smtClean="0"/>
              <a:t>2020-10-30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117499-D3BE-472E-A2A4-22C631D6B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0E447-B2D4-492E-8A80-27E19DB0D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83043-86D1-48AE-B393-4C1CBCF7E6D5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90015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F14EC-64DC-43D2-82E0-E68A9A1D6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7ADD6F-AC4E-4090-B9AA-E68BD26418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66577A-369B-4DF4-A806-9C73B0872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B1BC2E-0425-43C5-9DBA-0D28C693E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0B8E5-6462-4DE3-A83F-488D445BAA82}" type="datetimeFigureOut">
              <a:rPr lang="lt-LT" smtClean="0"/>
              <a:t>2020-10-30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BCF9C5-63DC-49F2-B82E-2E6A8E30A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E76A06-8F40-4709-B1B0-BE438CB46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83043-86D1-48AE-B393-4C1CBCF7E6D5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441228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61DB4-1FFA-43EA-B2F9-CC05CC266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9C79A4-4643-4CD2-951A-2B7737D6D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4DC560-68BB-47AC-A1FE-84374CA8D3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C25022-D126-4374-83E3-EBDDD63B4B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372723-F854-4A40-9C06-F937B4C189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8D3F18-DFC9-4192-9FCE-080F3AA13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0B8E5-6462-4DE3-A83F-488D445BAA82}" type="datetimeFigureOut">
              <a:rPr lang="lt-LT" smtClean="0"/>
              <a:t>2020-10-30</a:t>
            </a:fld>
            <a:endParaRPr lang="lt-L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DC570D-103B-4555-B0B6-E84A58DFE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8DCB8A-83CE-4072-99BD-C78F43A0A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83043-86D1-48AE-B393-4C1CBCF7E6D5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534853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03508-7427-4E82-9C5B-E5605C867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0CD918-1270-4F98-9680-0265A8484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0B8E5-6462-4DE3-A83F-488D445BAA82}" type="datetimeFigureOut">
              <a:rPr lang="lt-LT" smtClean="0"/>
              <a:t>2020-10-30</a:t>
            </a:fld>
            <a:endParaRPr lang="lt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22FAA-A1BC-4C29-A4F0-D3EED5401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EFD47-D532-4146-8BCD-E5FE70968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83043-86D1-48AE-B393-4C1CBCF7E6D5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682344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337B90-C9D2-4772-8FE0-1DEA61D22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0B8E5-6462-4DE3-A83F-488D445BAA82}" type="datetimeFigureOut">
              <a:rPr lang="lt-LT" smtClean="0"/>
              <a:t>2020-10-30</a:t>
            </a:fld>
            <a:endParaRPr lang="lt-L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E95C5F-3DCC-494B-A3A8-63DB1D5CF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5D85B7-9E0F-45B5-9D3F-9BA3AD0AF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83043-86D1-48AE-B393-4C1CBCF7E6D5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74334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2F31E-93D7-4395-8E7E-3FF74DE1D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7A081B-BC84-4CA7-ABD5-64DF2EDEF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E38CDF-7B51-4634-BC11-50863CC65A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02DDA3-9CF2-4C96-8F28-AD0175B70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0B8E5-6462-4DE3-A83F-488D445BAA82}" type="datetimeFigureOut">
              <a:rPr lang="lt-LT" smtClean="0"/>
              <a:t>2020-10-30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134CC-987E-49CD-AA89-3CF3F6028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2E9087-0894-4300-8A87-5D236DB7A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83043-86D1-48AE-B393-4C1CBCF7E6D5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734842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0F3FC-B921-456C-B98C-B132B331D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A34B19-AD3A-429F-AAD7-C35C90D76A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t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73DF42-E2BD-4A8A-AF9A-0EBDEAB3B3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BFC3A0-1D1E-48C9-A9D3-9332EB18A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0B8E5-6462-4DE3-A83F-488D445BAA82}" type="datetimeFigureOut">
              <a:rPr lang="lt-LT" smtClean="0"/>
              <a:t>2020-10-30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B1E63E-6771-4053-A796-0CF0AF356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601D72-C9BD-4C71-9A87-A7B216B29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83043-86D1-48AE-B393-4C1CBCF7E6D5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651077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52BF5D-491F-4029-9ACB-F55F72036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763329-C95E-4B5A-A3F0-7A56CD9E3E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t-L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2603EB-4C63-42F1-8D7B-9AD392B040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0B8E5-6462-4DE3-A83F-488D445BAA82}" type="datetimeFigureOut">
              <a:rPr lang="lt-LT" smtClean="0"/>
              <a:t>2020-10-30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51F07-B1BE-4A5C-8C8F-EAD8A57944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71886-D78E-4EAC-BE64-2DA9F22FAB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83043-86D1-48AE-B393-4C1CBCF7E6D5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09926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Relationship Id="rId9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97EC7EF-A064-4776-A6C1-E8AAD688A4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" y="0"/>
            <a:ext cx="12191565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6697712-6D01-420E-AAA7-5BA7809AAECE}"/>
              </a:ext>
            </a:extLst>
          </p:cNvPr>
          <p:cNvSpPr/>
          <p:nvPr/>
        </p:nvSpPr>
        <p:spPr>
          <a:xfrm>
            <a:off x="3060551" y="1409737"/>
            <a:ext cx="607089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MY SPACE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08A265-FD4F-40DA-BF9B-C145D7D12FAC}"/>
              </a:ext>
            </a:extLst>
          </p:cNvPr>
          <p:cNvSpPr txBox="1"/>
          <p:nvPr/>
        </p:nvSpPr>
        <p:spPr>
          <a:xfrm>
            <a:off x="2067490" y="1178904"/>
            <a:ext cx="8057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Create your space with</a:t>
            </a:r>
          </a:p>
        </p:txBody>
      </p:sp>
    </p:spTree>
    <p:extLst>
      <p:ext uri="{BB962C8B-B14F-4D97-AF65-F5344CB8AC3E}">
        <p14:creationId xmlns:p14="http://schemas.microsoft.com/office/powerpoint/2010/main" val="2099066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D537D9-CDE9-49AE-8D14-81338C379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" y="0"/>
            <a:ext cx="12191565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6EE6DB-F104-419C-8CC3-2A3C284D7E7C}"/>
              </a:ext>
            </a:extLst>
          </p:cNvPr>
          <p:cNvSpPr txBox="1"/>
          <p:nvPr/>
        </p:nvSpPr>
        <p:spPr>
          <a:xfrm>
            <a:off x="2567288" y="439386"/>
            <a:ext cx="7057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3600" dirty="0">
                <a:latin typeface="Roboto Light" panose="02000000000000000000" pitchFamily="2" charset="0"/>
                <a:ea typeface="Roboto Light" panose="02000000000000000000" pitchFamily="2" charset="0"/>
              </a:rPr>
              <a:t>ACOUSTIC FEATURES FOR BETTER CONCENTRATION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D396C4-FD25-4F7C-AE7F-1A9E865D7E9F}"/>
              </a:ext>
            </a:extLst>
          </p:cNvPr>
          <p:cNvSpPr txBox="1"/>
          <p:nvPr/>
        </p:nvSpPr>
        <p:spPr>
          <a:xfrm>
            <a:off x="1366199" y="2001861"/>
            <a:ext cx="88516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MY SPACE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</a:rPr>
              <a:t> allows you to concentrate or your work as you hear less distracting noises from the surrounding environmet, yet you hear what is happening around and do not feel separated. </a:t>
            </a:r>
            <a:endParaRPr lang="lt-LT" sz="18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572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E1FCC62-33D3-49DC-8D1F-97A41717A2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" y="0"/>
            <a:ext cx="12191565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E01EBF8-7C33-4E48-B9D1-C76D85C5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" y="0"/>
            <a:ext cx="12191565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202908D-BF5E-4580-AA09-761B384221EF}"/>
              </a:ext>
            </a:extLst>
          </p:cNvPr>
          <p:cNvSpPr txBox="1"/>
          <p:nvPr/>
        </p:nvSpPr>
        <p:spPr>
          <a:xfrm>
            <a:off x="1978535" y="381504"/>
            <a:ext cx="8817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3600" dirty="0">
                <a:latin typeface="Roboto Light" panose="02000000000000000000" pitchFamily="2" charset="0"/>
                <a:ea typeface="Roboto Light" panose="02000000000000000000" pitchFamily="2" charset="0"/>
              </a:rPr>
              <a:t>COLOURS WITH PURPOSE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0A037E-39E1-4243-A1FB-AF8BA2984025}"/>
              </a:ext>
            </a:extLst>
          </p:cNvPr>
          <p:cNvSpPr txBox="1"/>
          <p:nvPr/>
        </p:nvSpPr>
        <p:spPr>
          <a:xfrm>
            <a:off x="2410337" y="1277632"/>
            <a:ext cx="795382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Use your desired 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</a:rPr>
              <a:t>colour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 combinations to create individual spaces or 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</a:rPr>
              <a:t>indicate 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group workspaces.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</a:p>
          <a:p>
            <a:pPr algn="ctr"/>
            <a:endParaRPr lang="lt-LT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</a:rPr>
              <a:t>Using different colours for individual workplaces, collaboration and socialization areas will serve different purposes: the need to be focused and productive, or the opposite, relaxed.</a:t>
            </a:r>
            <a:endParaRPr lang="en-US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endParaRPr lang="lt-LT" sz="18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369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949D12B-91F9-4DC1-8CB7-94E66F595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" y="0"/>
            <a:ext cx="12191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785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5C94DC5-CB98-4901-9780-CF222224CF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17" y="0"/>
            <a:ext cx="12191565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55DA85-4593-4AAB-8FB6-A79598B9990F}"/>
              </a:ext>
            </a:extLst>
          </p:cNvPr>
          <p:cNvSpPr txBox="1"/>
          <p:nvPr/>
        </p:nvSpPr>
        <p:spPr>
          <a:xfrm>
            <a:off x="1156180" y="835526"/>
            <a:ext cx="9879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3600" dirty="0">
                <a:latin typeface="Roboto Light" panose="02000000000000000000" pitchFamily="2" charset="0"/>
                <a:ea typeface="Roboto Light" panose="02000000000000000000" pitchFamily="2" charset="0"/>
              </a:rPr>
              <a:t>A WIDE SELECTION OF DEKSTOPS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77E70A-8423-4FEE-95B1-3C15C7E98E05}"/>
              </a:ext>
            </a:extLst>
          </p:cNvPr>
          <p:cNvSpPr txBox="1"/>
          <p:nvPr/>
        </p:nvSpPr>
        <p:spPr>
          <a:xfrm>
            <a:off x="2675800" y="2317384"/>
            <a:ext cx="684039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Different size and shape desktops make MY SPACE a flexible solution for almost any working environment while height-adjustment function helps create a convenient workplace for individual tasks.</a:t>
            </a:r>
          </a:p>
          <a:p>
            <a:pPr algn="ctr"/>
            <a:endParaRPr lang="lt-LT" sz="18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035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3969A02-2F7C-48B0-9E9D-16568F7F4F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" r="1778" b="391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7FFBB4-53DF-453E-ABE5-F14B3F8C133C}"/>
              </a:ext>
            </a:extLst>
          </p:cNvPr>
          <p:cNvSpPr txBox="1"/>
          <p:nvPr/>
        </p:nvSpPr>
        <p:spPr>
          <a:xfrm>
            <a:off x="1156182" y="638375"/>
            <a:ext cx="98796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3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DIFFERENT SIZE FOR DIFFERENT APPLICATIONS</a:t>
            </a:r>
          </a:p>
        </p:txBody>
      </p:sp>
    </p:spTree>
    <p:extLst>
      <p:ext uri="{BB962C8B-B14F-4D97-AF65-F5344CB8AC3E}">
        <p14:creationId xmlns:p14="http://schemas.microsoft.com/office/powerpoint/2010/main" val="42486288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F9B6F2D-C589-4BAE-A6F6-64667A8303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" y="0"/>
            <a:ext cx="12191565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B97E98-6FBE-4825-A2C9-A0CAF9E197BA}"/>
              </a:ext>
            </a:extLst>
          </p:cNvPr>
          <p:cNvSpPr txBox="1"/>
          <p:nvPr/>
        </p:nvSpPr>
        <p:spPr>
          <a:xfrm>
            <a:off x="7833360" y="3429000"/>
            <a:ext cx="43586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Roboto Light" panose="02000000000000000000" pitchFamily="2" charset="0"/>
                <a:ea typeface="Roboto Light" panose="02000000000000000000" pitchFamily="2" charset="0"/>
              </a:rPr>
              <a:t>Expanded connectivity</a:t>
            </a:r>
            <a:endParaRPr lang="lt-LT" sz="3600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lt-LT" sz="2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lt-LT" sz="2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Thanks to the modular construction, this acoustic furniture allows you to electrify up to 6 workplaces with a single power socket.</a:t>
            </a:r>
          </a:p>
        </p:txBody>
      </p:sp>
    </p:spTree>
    <p:extLst>
      <p:ext uri="{BB962C8B-B14F-4D97-AF65-F5344CB8AC3E}">
        <p14:creationId xmlns:p14="http://schemas.microsoft.com/office/powerpoint/2010/main" val="4109550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14A9516-659C-41AF-AE73-A65880C18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" y="0"/>
            <a:ext cx="12191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41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F3C0F8-F733-4EF8-B8BC-202E312E55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" y="0"/>
            <a:ext cx="12191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912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F65B6-216E-49E3-9451-2C31684289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498A88-0696-4787-9590-A914B64ACA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t-LT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175CE3-CCB0-45DD-BF1C-0B5E733055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" y="0"/>
            <a:ext cx="121896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004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3B2264E-73CD-413D-8784-50B6E7EF3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959" y="885824"/>
            <a:ext cx="10616823" cy="59721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1F9218F-A012-4D74-B087-E342052B0DFF}"/>
              </a:ext>
            </a:extLst>
          </p:cNvPr>
          <p:cNvSpPr txBox="1"/>
          <p:nvPr/>
        </p:nvSpPr>
        <p:spPr>
          <a:xfrm>
            <a:off x="130629" y="1190902"/>
            <a:ext cx="46808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3600" dirty="0">
                <a:latin typeface="Roboto Light" panose="02000000000000000000" pitchFamily="2" charset="0"/>
                <a:ea typeface="Roboto Light" panose="02000000000000000000" pitchFamily="2" charset="0"/>
              </a:rPr>
              <a:t>A MUST-HAVE MODERN OFFICE SOLUTION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DD2446-5021-4AE2-98E1-3B8839757CBB}"/>
              </a:ext>
            </a:extLst>
          </p:cNvPr>
          <p:cNvSpPr txBox="1"/>
          <p:nvPr/>
        </p:nvSpPr>
        <p:spPr>
          <a:xfrm>
            <a:off x="422761" y="3429000"/>
            <a:ext cx="409659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MY SPACE is a universal modular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</a:rPr>
              <a:t> screen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 system with excellent acoustic properties designed to shape unique office spaces. This system is the ideal solution for agile, activity-based and open-plan offices.</a:t>
            </a:r>
            <a:endParaRPr lang="lt-LT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endParaRPr lang="lt-LT" sz="18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897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C5A0FB-1217-4D47-B5CE-90939CC243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37" b="77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177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B7F95D3F-40D4-4FF2-A6FE-9963E52E0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" y="0"/>
            <a:ext cx="12189605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27A5396-2085-4E9D-ACC9-9BBBAA73CE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" y="0"/>
            <a:ext cx="12189605" cy="685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8DEFFCA-949E-4CBC-97A4-AC518EDBDE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" y="0"/>
            <a:ext cx="12189605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AB9FEC-D633-4014-BD5D-BF44D6EF47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" y="0"/>
            <a:ext cx="12189605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E12DE6-B277-4385-9049-F4F3AF48B6B0}"/>
              </a:ext>
            </a:extLst>
          </p:cNvPr>
          <p:cNvSpPr txBox="1"/>
          <p:nvPr/>
        </p:nvSpPr>
        <p:spPr>
          <a:xfrm>
            <a:off x="2567288" y="2828835"/>
            <a:ext cx="7057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Roboto Light" panose="02000000000000000000" pitchFamily="2" charset="0"/>
                <a:ea typeface="Roboto Light" panose="02000000000000000000" pitchFamily="2" charset="0"/>
              </a:rPr>
              <a:t>ENDLESS OPPORTUNITIES FOR SPACE CREATION</a:t>
            </a:r>
            <a:endParaRPr lang="lt-LT" sz="36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41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EC80DED-DAE7-4ABC-814A-9317B59818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34" y="960119"/>
            <a:ext cx="8778241" cy="49377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48617F5-EF13-4761-95E6-2B12AC143D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35" y="960120"/>
            <a:ext cx="8778240" cy="49377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CA094C9-07F6-415A-9883-479B653F36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35" y="960120"/>
            <a:ext cx="8778240" cy="49377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0F74B29-7ADD-4FD1-A8A5-087372BB0A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35" y="960120"/>
            <a:ext cx="8778240" cy="49377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4BB8907-AB04-4129-A94F-57A2AA52FB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35" y="960120"/>
            <a:ext cx="8778240" cy="49377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E0BE2B-1D94-4D46-A5FF-4CF7DED850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35" y="960120"/>
            <a:ext cx="8778240" cy="49377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6A2F4D-0A55-46D2-B379-B8E02D80CA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335" y="960120"/>
            <a:ext cx="8778240" cy="49377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E967138-9B2E-426E-B7EF-BD100125106C}"/>
              </a:ext>
            </a:extLst>
          </p:cNvPr>
          <p:cNvSpPr txBox="1"/>
          <p:nvPr/>
        </p:nvSpPr>
        <p:spPr>
          <a:xfrm>
            <a:off x="526187" y="569577"/>
            <a:ext cx="54576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3600" dirty="0">
                <a:latin typeface="Roboto Light" panose="02000000000000000000" pitchFamily="2" charset="0"/>
                <a:ea typeface="Roboto Light" panose="02000000000000000000" pitchFamily="2" charset="0"/>
              </a:rPr>
              <a:t>FROM PRIVATE MINI-ROOM TO COLLABORATION AREAS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A92033-5B1B-47AE-ABB7-070D152AAA54}"/>
              </a:ext>
            </a:extLst>
          </p:cNvPr>
          <p:cNvSpPr txBox="1"/>
          <p:nvPr/>
        </p:nvSpPr>
        <p:spPr>
          <a:xfrm>
            <a:off x="803034" y="3056770"/>
            <a:ext cx="490395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A wide range of applications and configurations of these modular acoustic screens let you easily adapt the furniture to various office planning needs and working situations. </a:t>
            </a:r>
            <a:endParaRPr lang="lt-LT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65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5FB6CD-8B7A-48AA-AE32-B48F20707D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8" b="70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887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C2730D2-5673-493F-82CF-3624B4235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929" y="1807064"/>
            <a:ext cx="8981038" cy="50509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580BE2-06A7-4638-9E55-AC7D299EE9FD}"/>
              </a:ext>
            </a:extLst>
          </p:cNvPr>
          <p:cNvSpPr txBox="1"/>
          <p:nvPr/>
        </p:nvSpPr>
        <p:spPr>
          <a:xfrm>
            <a:off x="2954448" y="125367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t-LT" sz="1800" dirty="0">
                <a:latin typeface="Roboto Light" panose="02000000000000000000" pitchFamily="2" charset="0"/>
                <a:ea typeface="Roboto Light" panose="02000000000000000000" pitchFamily="2" charset="0"/>
              </a:rPr>
              <a:t>Depending on your chosen combination, you can create a spaces with different level of privacy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61989E-E338-459A-B195-6F7FFCA94115}"/>
              </a:ext>
            </a:extLst>
          </p:cNvPr>
          <p:cNvSpPr txBox="1"/>
          <p:nvPr/>
        </p:nvSpPr>
        <p:spPr>
          <a:xfrm>
            <a:off x="2473736" y="426520"/>
            <a:ext cx="7057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3600" dirty="0">
                <a:latin typeface="Roboto Light" panose="02000000000000000000" pitchFamily="2" charset="0"/>
                <a:ea typeface="Roboto Light" panose="02000000000000000000" pitchFamily="2" charset="0"/>
              </a:rPr>
              <a:t>PRIVACY NEEDS</a:t>
            </a:r>
          </a:p>
        </p:txBody>
      </p:sp>
    </p:spTree>
    <p:extLst>
      <p:ext uri="{BB962C8B-B14F-4D97-AF65-F5344CB8AC3E}">
        <p14:creationId xmlns:p14="http://schemas.microsoft.com/office/powerpoint/2010/main" val="2306894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7CB322-B541-4446-A662-89438F0BBE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" y="0"/>
            <a:ext cx="121879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3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>
            <a:latin typeface="Roboto Light" panose="02000000000000000000" pitchFamily="2" charset="0"/>
            <a:ea typeface="Roboto Light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19701</TotalTime>
  <Words>600</Words>
  <Application>Microsoft Office PowerPoint</Application>
  <PresentationFormat>Widescreen</PresentationFormat>
  <Paragraphs>50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Roboto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Junevič</dc:creator>
  <cp:lastModifiedBy>Daniel Junevič</cp:lastModifiedBy>
  <cp:revision>185</cp:revision>
  <dcterms:created xsi:type="dcterms:W3CDTF">2020-09-25T07:28:20Z</dcterms:created>
  <dcterms:modified xsi:type="dcterms:W3CDTF">2020-10-30T06:47:08Z</dcterms:modified>
</cp:coreProperties>
</file>