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2.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3.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4.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42" r:id="rId1"/>
    <p:sldMasterId id="2147484114" r:id="rId2"/>
    <p:sldMasterId id="2147484168" r:id="rId3"/>
    <p:sldMasterId id="2147484222" r:id="rId4"/>
    <p:sldMasterId id="2147484276" r:id="rId5"/>
  </p:sldMasterIdLst>
  <p:notesMasterIdLst>
    <p:notesMasterId r:id="rId36"/>
  </p:notesMasterIdLst>
  <p:handoutMasterIdLst>
    <p:handoutMasterId r:id="rId37"/>
  </p:handoutMasterIdLst>
  <p:sldIdLst>
    <p:sldId id="348" r:id="rId6"/>
    <p:sldId id="1613" r:id="rId7"/>
    <p:sldId id="1629" r:id="rId8"/>
    <p:sldId id="1571" r:id="rId9"/>
    <p:sldId id="281" r:id="rId10"/>
    <p:sldId id="354" r:id="rId11"/>
    <p:sldId id="1551" r:id="rId12"/>
    <p:sldId id="1623" r:id="rId13"/>
    <p:sldId id="1617" r:id="rId14"/>
    <p:sldId id="1619" r:id="rId15"/>
    <p:sldId id="1554" r:id="rId16"/>
    <p:sldId id="1624" r:id="rId17"/>
    <p:sldId id="1557" r:id="rId18"/>
    <p:sldId id="1559" r:id="rId19"/>
    <p:sldId id="290" r:id="rId20"/>
    <p:sldId id="1556" r:id="rId21"/>
    <p:sldId id="1625" r:id="rId22"/>
    <p:sldId id="1552" r:id="rId23"/>
    <p:sldId id="1604" r:id="rId24"/>
    <p:sldId id="1627" r:id="rId25"/>
    <p:sldId id="1628" r:id="rId26"/>
    <p:sldId id="1553" r:id="rId27"/>
    <p:sldId id="1535" r:id="rId28"/>
    <p:sldId id="1497" r:id="rId29"/>
    <p:sldId id="1603" r:id="rId30"/>
    <p:sldId id="1539" r:id="rId31"/>
    <p:sldId id="1615" r:id="rId32"/>
    <p:sldId id="1612" r:id="rId33"/>
    <p:sldId id="1609" r:id="rId34"/>
    <p:sldId id="1620" r:id="rId35"/>
  </p:sldIdLst>
  <p:sldSz cx="12192000" cy="6858000"/>
  <p:notesSz cx="6858000" cy="9144000"/>
  <p:embeddedFontLst>
    <p:embeddedFont>
      <p:font typeface="Roboto Light" panose="02000000000000000000" pitchFamily="2" charset="0"/>
      <p:regular r:id="rId38"/>
      <p:italic r:id="rId39"/>
    </p:embeddedFont>
    <p:embeddedFont>
      <p:font typeface="Visuelt Pro" panose="020B0503040202040104" pitchFamily="34" charset="0"/>
      <p:regular r:id="rId40"/>
      <p:bold r:id="rId41"/>
      <p:italic r:id="rId42"/>
      <p:boldItalic r:id="rId43"/>
    </p:embeddedFont>
    <p:embeddedFont>
      <p:font typeface="Visuelt Pro Light" panose="020B0303040202040104" pitchFamily="34" charset="0"/>
      <p:regular r:id="rId44"/>
      <p:italic r:id="rId45"/>
    </p:embeddedFont>
  </p:embeddedFontLst>
  <p:defaultText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0A83FBE-B26A-EF1A-59DD-CE7E2D0651FE}" name="Agnė Ūkienė" initials="AŪ" userId="S::agne.ukiene@narbutas.lt::544d8aba-b06e-4456-b13a-dacd6f0716bd" providerId="AD"/>
  <p188:author id="{93CC0CE5-DBAF-E4CA-6C98-22CDD30F2CDE}" name="Lina Berenienė" initials="LB" userId="S::lina.bereniene@narbutas.lt::16f3569d-300c-47ed-a08b-1108d94a0dd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Urtė Balčaitė" initials="UB" lastIdx="6" clrIdx="0">
    <p:extLst>
      <p:ext uri="{19B8F6BF-5375-455C-9EA6-DF929625EA0E}">
        <p15:presenceInfo xmlns:p15="http://schemas.microsoft.com/office/powerpoint/2012/main" userId="S::urte.balcaite@narbutas.lt::ba2a69d7-34ef-4ef9-84c4-d3fd4f300fe7" providerId="AD"/>
      </p:ext>
    </p:extLst>
  </p:cmAuthor>
  <p:cmAuthor id="2" name="Vilma Laurenčikienė" initials="VL" lastIdx="1" clrIdx="1">
    <p:extLst>
      <p:ext uri="{19B8F6BF-5375-455C-9EA6-DF929625EA0E}">
        <p15:presenceInfo xmlns:p15="http://schemas.microsoft.com/office/powerpoint/2012/main" userId="S::vilma.laurencikiene@narbutas.lt::bbcb2dfa-4bf7-4c04-851d-421044d74a6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978B"/>
    <a:srgbClr val="AF9797"/>
    <a:srgbClr val="E6E6E6"/>
    <a:srgbClr val="9C9C9C"/>
    <a:srgbClr val="CCCB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19" autoAdjust="0"/>
    <p:restoredTop sz="69034" autoAdjust="0"/>
  </p:normalViewPr>
  <p:slideViewPr>
    <p:cSldViewPr snapToGrid="0" showGuides="1">
      <p:cViewPr>
        <p:scale>
          <a:sx n="80" d="100"/>
          <a:sy n="80" d="100"/>
        </p:scale>
        <p:origin x="3336" y="728"/>
      </p:cViewPr>
      <p:guideLst>
        <p:guide orient="horz" pos="913"/>
        <p:guide pos="3840"/>
      </p:guideLst>
    </p:cSldViewPr>
  </p:slideViewPr>
  <p:notesTextViewPr>
    <p:cViewPr>
      <p:scale>
        <a:sx n="3" d="2"/>
        <a:sy n="3" d="2"/>
      </p:scale>
      <p:origin x="0" y="0"/>
    </p:cViewPr>
  </p:notesTextViewPr>
  <p:notesViewPr>
    <p:cSldViewPr snapToGrid="0">
      <p:cViewPr varScale="1">
        <p:scale>
          <a:sx n="121" d="100"/>
          <a:sy n="121" d="100"/>
        </p:scale>
        <p:origin x="4938"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2.fntdata"/><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font" Target="fonts/font5.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font" Target="fonts/font1.fntdata"/><Relationship Id="rId46" Type="http://schemas.openxmlformats.org/officeDocument/2006/relationships/commentAuthors" Target="commentAuthor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7.fntdata"/><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font" Target="fonts/font6.fntdata"/><Relationship Id="rId48" Type="http://schemas.openxmlformats.org/officeDocument/2006/relationships/viewProps" Target="viewProps.xml"/><Relationship Id="rId8" Type="http://schemas.openxmlformats.org/officeDocument/2006/relationships/slide" Target="slides/slide3.xml"/><Relationship Id="rId51"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C88E3B-B2A3-43D3-9C8E-903E486B6DD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a:extLst>
              <a:ext uri="{FF2B5EF4-FFF2-40B4-BE49-F238E27FC236}">
                <a16:creationId xmlns:a16="http://schemas.microsoft.com/office/drawing/2014/main" id="{F554B4B2-5E54-4698-B868-8330A6958D2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C16BF5B-8A70-415D-817C-FDDA978E9EDA}" type="datetimeFigureOut">
              <a:rPr lang="lt-LT" smtClean="0"/>
              <a:t>2024-05-16</a:t>
            </a:fld>
            <a:endParaRPr lang="lt-LT"/>
          </a:p>
        </p:txBody>
      </p:sp>
      <p:sp>
        <p:nvSpPr>
          <p:cNvPr id="4" name="Footer Placeholder 3">
            <a:extLst>
              <a:ext uri="{FF2B5EF4-FFF2-40B4-BE49-F238E27FC236}">
                <a16:creationId xmlns:a16="http://schemas.microsoft.com/office/drawing/2014/main" id="{0F3BD912-F887-48E0-95CD-344FC7F9C05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5" name="Slide Number Placeholder 4">
            <a:extLst>
              <a:ext uri="{FF2B5EF4-FFF2-40B4-BE49-F238E27FC236}">
                <a16:creationId xmlns:a16="http://schemas.microsoft.com/office/drawing/2014/main" id="{D5120011-09D6-49EB-B058-30F3CDDABEBE}"/>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4816395-1374-40AE-B7DC-4C1171C9894C}" type="slidenum">
              <a:rPr lang="lt-LT" smtClean="0"/>
              <a:t>‹#›</a:t>
            </a:fld>
            <a:endParaRPr lang="lt-LT"/>
          </a:p>
        </p:txBody>
      </p:sp>
    </p:spTree>
    <p:extLst>
      <p:ext uri="{BB962C8B-B14F-4D97-AF65-F5344CB8AC3E}">
        <p14:creationId xmlns:p14="http://schemas.microsoft.com/office/powerpoint/2010/main" val="14466266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A7629D-BBB4-4B69-A919-4F14435EBB1D}" type="datetimeFigureOut">
              <a:rPr lang="lt-LT" smtClean="0"/>
              <a:t>2024-05-16</a:t>
            </a:fld>
            <a:endParaRPr lang="lt-LT"/>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lt-LT"/>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3103AC-7621-4A9D-9144-41AB86A684B9}" type="slidenum">
              <a:rPr lang="lt-LT" smtClean="0"/>
              <a:t>‹#›</a:t>
            </a:fld>
            <a:endParaRPr lang="lt-LT"/>
          </a:p>
        </p:txBody>
      </p:sp>
    </p:spTree>
    <p:extLst>
      <p:ext uri="{BB962C8B-B14F-4D97-AF65-F5344CB8AC3E}">
        <p14:creationId xmlns:p14="http://schemas.microsoft.com/office/powerpoint/2010/main" val="34883435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1</a:t>
            </a:fld>
            <a:endParaRPr lang="lt-LT"/>
          </a:p>
        </p:txBody>
      </p:sp>
    </p:spTree>
    <p:extLst>
      <p:ext uri="{BB962C8B-B14F-4D97-AF65-F5344CB8AC3E}">
        <p14:creationId xmlns:p14="http://schemas.microsoft.com/office/powerpoint/2010/main" val="608988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5DC530-6AF1-1296-299B-5ECD2FD311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E27CFE-B594-8BCB-790E-353EA8B742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081CD46-9597-001B-AEB3-F5D77CF5A41C}"/>
              </a:ext>
            </a:extLst>
          </p:cNvPr>
          <p:cNvSpPr>
            <a:spLocks noGrp="1"/>
          </p:cNvSpPr>
          <p:nvPr>
            <p:ph type="body" idx="1"/>
          </p:nvPr>
        </p:nvSpPr>
        <p:spPr/>
        <p:txBody>
          <a:bodyPr/>
          <a:lstStyle/>
          <a:p>
            <a:r>
              <a:rPr lang="en-GB" dirty="0"/>
              <a:t>The frame of the OFY chair comes in two colours – black and grey</a:t>
            </a:r>
            <a:r>
              <a:rPr lang="lt-LT" dirty="0"/>
              <a:t>.</a:t>
            </a:r>
            <a:r>
              <a:rPr lang="lt-LT" baseline="0" dirty="0"/>
              <a:t> It</a:t>
            </a:r>
            <a:r>
              <a:rPr lang="en-GB" dirty="0"/>
              <a:t> can be </a:t>
            </a:r>
            <a:r>
              <a:rPr lang="lt-LT" dirty="0" err="1"/>
              <a:t>paired</a:t>
            </a:r>
            <a:r>
              <a:rPr lang="lt-LT" dirty="0"/>
              <a:t> </a:t>
            </a:r>
            <a:r>
              <a:rPr lang="en-GB" dirty="0"/>
              <a:t>the armrests and base in the same colour</a:t>
            </a:r>
            <a:r>
              <a:rPr lang="lt-LT" dirty="0"/>
              <a:t>, </a:t>
            </a:r>
            <a:r>
              <a:rPr lang="lt-LT" dirty="0" err="1"/>
              <a:t>giving</a:t>
            </a:r>
            <a:r>
              <a:rPr lang="en-GB" dirty="0"/>
              <a:t> the chair a seamless look. You can also create any mood you want by choosing fabrics for the upholstered part, and you can match the chairs to other upholstered furniture in the office, such as desk screens and soft furniture.</a:t>
            </a:r>
          </a:p>
        </p:txBody>
      </p:sp>
      <p:sp>
        <p:nvSpPr>
          <p:cNvPr id="4" name="Slide Number Placeholder 3">
            <a:extLst>
              <a:ext uri="{FF2B5EF4-FFF2-40B4-BE49-F238E27FC236}">
                <a16:creationId xmlns:a16="http://schemas.microsoft.com/office/drawing/2014/main" id="{1AC92EB2-E68B-2D12-19AC-1F788341B118}"/>
              </a:ext>
            </a:extLst>
          </p:cNvPr>
          <p:cNvSpPr>
            <a:spLocks noGrp="1"/>
          </p:cNvSpPr>
          <p:nvPr>
            <p:ph type="sldNum" sz="quarter" idx="5"/>
          </p:nvPr>
        </p:nvSpPr>
        <p:spPr/>
        <p:txBody>
          <a:bodyPr/>
          <a:lstStyle/>
          <a:p>
            <a:fld id="{623103AC-7621-4A9D-9144-41AB86A684B9}" type="slidenum">
              <a:rPr lang="lt-LT" smtClean="0"/>
              <a:t>10</a:t>
            </a:fld>
            <a:endParaRPr lang="lt-LT"/>
          </a:p>
        </p:txBody>
      </p:sp>
    </p:spTree>
    <p:extLst>
      <p:ext uri="{BB962C8B-B14F-4D97-AF65-F5344CB8AC3E}">
        <p14:creationId xmlns:p14="http://schemas.microsoft.com/office/powerpoint/2010/main" val="26610589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main challenge for the designer in designing and developing OFY was to create such a wide range of chairs that would suit different environments and people.</a:t>
            </a:r>
          </a:p>
        </p:txBody>
      </p:sp>
      <p:sp>
        <p:nvSpPr>
          <p:cNvPr id="4" name="Slide Number Placeholder 3"/>
          <p:cNvSpPr>
            <a:spLocks noGrp="1"/>
          </p:cNvSpPr>
          <p:nvPr>
            <p:ph type="sldNum" sz="quarter" idx="5"/>
          </p:nvPr>
        </p:nvSpPr>
        <p:spPr/>
        <p:txBody>
          <a:bodyPr/>
          <a:lstStyle/>
          <a:p>
            <a:fld id="{623103AC-7621-4A9D-9144-41AB86A684B9}" type="slidenum">
              <a:rPr lang="lt-LT" smtClean="0"/>
              <a:t>11</a:t>
            </a:fld>
            <a:endParaRPr lang="lt-LT"/>
          </a:p>
        </p:txBody>
      </p:sp>
    </p:spTree>
    <p:extLst>
      <p:ext uri="{BB962C8B-B14F-4D97-AF65-F5344CB8AC3E}">
        <p14:creationId xmlns:p14="http://schemas.microsoft.com/office/powerpoint/2010/main" val="348400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ED511C-AAAC-EF66-02A4-0DDE77E7D27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BBBCDD-2769-7CA8-DF29-6BF1BA9583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82A489-F033-D793-7F53-63A9FC632E4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u="none" dirty="0"/>
              <a:t>A simple, minimalist frame characterises the entire collection. </a:t>
            </a:r>
            <a:r>
              <a:rPr lang="en-GB" sz="1200" dirty="0"/>
              <a:t>The same frame is suitable for chairs in three heights.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collection includes two types of task chairs – with a </a:t>
            </a:r>
            <a:r>
              <a:rPr lang="lt-LT" sz="1200" dirty="0" err="1"/>
              <a:t>traditional</a:t>
            </a:r>
            <a:r>
              <a:rPr lang="en-GB" sz="1200" dirty="0"/>
              <a:t> backrest and a low backrest – as well as an executive chair and visitor chairs that have a pyramid-shaped base with glides or castors.</a:t>
            </a:r>
            <a:r>
              <a:rPr lang="en-GB" sz="1200" b="0" dirty="0"/>
              <a:t> </a:t>
            </a:r>
            <a:r>
              <a:rPr lang="en-GB" sz="1200" dirty="0"/>
              <a:t>With such a wide choice, the OFY collection can be used in many different spaces.</a:t>
            </a:r>
          </a:p>
        </p:txBody>
      </p:sp>
      <p:sp>
        <p:nvSpPr>
          <p:cNvPr id="4" name="Slide Number Placeholder 3">
            <a:extLst>
              <a:ext uri="{FF2B5EF4-FFF2-40B4-BE49-F238E27FC236}">
                <a16:creationId xmlns:a16="http://schemas.microsoft.com/office/drawing/2014/main" id="{5A4A783A-AD62-5734-71B0-7B871ED03116}"/>
              </a:ext>
            </a:extLst>
          </p:cNvPr>
          <p:cNvSpPr>
            <a:spLocks noGrp="1"/>
          </p:cNvSpPr>
          <p:nvPr>
            <p:ph type="sldNum" sz="quarter" idx="5"/>
          </p:nvPr>
        </p:nvSpPr>
        <p:spPr/>
        <p:txBody>
          <a:bodyPr/>
          <a:lstStyle/>
          <a:p>
            <a:fld id="{623103AC-7621-4A9D-9144-41AB86A684B9}" type="slidenum">
              <a:rPr lang="lt-LT" smtClean="0"/>
              <a:t>12</a:t>
            </a:fld>
            <a:endParaRPr lang="lt-LT"/>
          </a:p>
        </p:txBody>
      </p:sp>
    </p:spTree>
    <p:extLst>
      <p:ext uri="{BB962C8B-B14F-4D97-AF65-F5344CB8AC3E}">
        <p14:creationId xmlns:p14="http://schemas.microsoft.com/office/powerpoint/2010/main" val="11971879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rgbClr val="767171"/>
                </a:solidFill>
                <a:latin typeface="Calibri" panose="020F0502020204030204" pitchFamily="34" charset="0"/>
                <a:cs typeface="Times New Roman" panose="02020603050405020304" pitchFamily="18" charset="0"/>
              </a:rPr>
              <a:t>The OFY task chairs with a </a:t>
            </a:r>
            <a:r>
              <a:rPr lang="lt-LT" sz="1800" b="0" i="0" dirty="0" err="1">
                <a:solidFill>
                  <a:srgbClr val="767171"/>
                </a:solidFill>
                <a:latin typeface="Calibri" panose="020F0502020204030204" pitchFamily="34" charset="0"/>
                <a:cs typeface="Times New Roman" panose="02020603050405020304" pitchFamily="18" charset="0"/>
              </a:rPr>
              <a:t>traditional</a:t>
            </a:r>
            <a:r>
              <a:rPr lang="en-GB" sz="1800" b="0" i="0" dirty="0">
                <a:solidFill>
                  <a:srgbClr val="767171"/>
                </a:solidFill>
                <a:latin typeface="Calibri" panose="020F0502020204030204" pitchFamily="34" charset="0"/>
                <a:cs typeface="Times New Roman" panose="02020603050405020304" pitchFamily="18" charset="0"/>
              </a:rPr>
              <a:t> backrest are ideal for team workplaces in open-plan offices,</a:t>
            </a:r>
          </a:p>
        </p:txBody>
      </p:sp>
      <p:sp>
        <p:nvSpPr>
          <p:cNvPr id="4" name="Slide Number Placeholder 3"/>
          <p:cNvSpPr>
            <a:spLocks noGrp="1"/>
          </p:cNvSpPr>
          <p:nvPr>
            <p:ph type="sldNum" sz="quarter" idx="5"/>
          </p:nvPr>
        </p:nvSpPr>
        <p:spPr/>
        <p:txBody>
          <a:bodyPr/>
          <a:lstStyle/>
          <a:p>
            <a:fld id="{623103AC-7621-4A9D-9144-41AB86A684B9}" type="slidenum">
              <a:rPr lang="lt-LT" smtClean="0"/>
              <a:t>13</a:t>
            </a:fld>
            <a:endParaRPr lang="lt-LT"/>
          </a:p>
        </p:txBody>
      </p:sp>
    </p:spTree>
    <p:extLst>
      <p:ext uri="{BB962C8B-B14F-4D97-AF65-F5344CB8AC3E}">
        <p14:creationId xmlns:p14="http://schemas.microsoft.com/office/powerpoint/2010/main" val="34181622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rgbClr val="767171"/>
                </a:solidFill>
                <a:latin typeface="Calibri" panose="020F0502020204030204" pitchFamily="34" charset="0"/>
                <a:ea typeface="Calibri" panose="020F0502020204030204" pitchFamily="34" charset="0"/>
                <a:cs typeface="Times New Roman" panose="02020603050405020304" pitchFamily="18" charset="0"/>
              </a:rPr>
              <a:t>while the low-back task chairs are a good choice for smaller boutique-style offices where a sense of cosiness is essential.</a:t>
            </a:r>
          </a:p>
        </p:txBody>
      </p:sp>
      <p:sp>
        <p:nvSpPr>
          <p:cNvPr id="4" name="Slide Number Placeholder 3"/>
          <p:cNvSpPr>
            <a:spLocks noGrp="1"/>
          </p:cNvSpPr>
          <p:nvPr>
            <p:ph type="sldNum" sz="quarter" idx="5"/>
          </p:nvPr>
        </p:nvSpPr>
        <p:spPr/>
        <p:txBody>
          <a:bodyPr/>
          <a:lstStyle/>
          <a:p>
            <a:fld id="{623103AC-7621-4A9D-9144-41AB86A684B9}" type="slidenum">
              <a:rPr lang="lt-LT" smtClean="0"/>
              <a:t>14</a:t>
            </a:fld>
            <a:endParaRPr lang="lt-LT"/>
          </a:p>
        </p:txBody>
      </p:sp>
    </p:spTree>
    <p:extLst>
      <p:ext uri="{BB962C8B-B14F-4D97-AF65-F5344CB8AC3E}">
        <p14:creationId xmlns:p14="http://schemas.microsoft.com/office/powerpoint/2010/main" val="25986685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rgbClr val="767171"/>
                </a:solidFill>
                <a:latin typeface="Calibri" panose="020F0502020204030204" pitchFamily="34" charset="0"/>
                <a:ea typeface="Calibri" panose="020F0502020204030204" pitchFamily="34" charset="0"/>
                <a:cs typeface="Times New Roman" panose="02020603050405020304" pitchFamily="18" charset="0"/>
              </a:rPr>
              <a:t>For the manager’s workspace, you can use different types of chairs, i.e. not only an executive chair, but also visitor chairs with a pyramid-shaped base with glides, because guests sit here for a short time and do not have a need for greater mobility.</a:t>
            </a:r>
          </a:p>
        </p:txBody>
      </p:sp>
      <p:sp>
        <p:nvSpPr>
          <p:cNvPr id="4" name="Slide Number Placeholder 3"/>
          <p:cNvSpPr>
            <a:spLocks noGrp="1"/>
          </p:cNvSpPr>
          <p:nvPr>
            <p:ph type="sldNum" sz="quarter" idx="5"/>
          </p:nvPr>
        </p:nvSpPr>
        <p:spPr/>
        <p:txBody>
          <a:bodyPr/>
          <a:lstStyle/>
          <a:p>
            <a:fld id="{623103AC-7621-4A9D-9144-41AB86A684B9}" type="slidenum">
              <a:rPr lang="lt-LT" smtClean="0"/>
              <a:t>15</a:t>
            </a:fld>
            <a:endParaRPr lang="lt-LT"/>
          </a:p>
        </p:txBody>
      </p:sp>
    </p:spTree>
    <p:extLst>
      <p:ext uri="{BB962C8B-B14F-4D97-AF65-F5344CB8AC3E}">
        <p14:creationId xmlns:p14="http://schemas.microsoft.com/office/powerpoint/2010/main" val="2256302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algn="l">
              <a:lnSpc>
                <a:spcPct val="107000"/>
              </a:lnSpc>
              <a:spcAft>
                <a:spcPts val="800"/>
              </a:spcAft>
            </a:pPr>
            <a:r>
              <a:rPr lang="en-GB" sz="1800" b="0" i="0" dirty="0">
                <a:solidFill>
                  <a:srgbClr val="767171"/>
                </a:solidFill>
                <a:latin typeface="Calibri" panose="020F0502020204030204" pitchFamily="34" charset="0"/>
                <a:ea typeface="Calibri" panose="020F0502020204030204" pitchFamily="34" charset="0"/>
                <a:cs typeface="Times New Roman" panose="02020603050405020304" pitchFamily="18" charset="0"/>
              </a:rPr>
              <a:t>Visitor chairs with castors are ideal for meeting rooms, allowing employees to enjoy greater freedom of movement, as they sometimes spend several hours there. You can also mix and match different OFY task and executive chairs if it is needed.</a:t>
            </a:r>
            <a:r>
              <a:rPr lang="en-GB" sz="1800" i="1" dirty="0">
                <a:solidFill>
                  <a:srgbClr val="767171"/>
                </a:solidFill>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623103AC-7621-4A9D-9144-41AB86A684B9}" type="slidenum">
              <a:rPr lang="lt-LT" smtClean="0"/>
              <a:t>16</a:t>
            </a:fld>
            <a:endParaRPr lang="lt-LT"/>
          </a:p>
        </p:txBody>
      </p:sp>
    </p:spTree>
    <p:extLst>
      <p:ext uri="{BB962C8B-B14F-4D97-AF65-F5344CB8AC3E}">
        <p14:creationId xmlns:p14="http://schemas.microsoft.com/office/powerpoint/2010/main" val="534139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17</a:t>
            </a:fld>
            <a:endParaRPr lang="lt-LT"/>
          </a:p>
        </p:txBody>
      </p:sp>
    </p:spTree>
    <p:extLst>
      <p:ext uri="{BB962C8B-B14F-4D97-AF65-F5344CB8AC3E}">
        <p14:creationId xmlns:p14="http://schemas.microsoft.com/office/powerpoint/2010/main" val="31895289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Calibri" panose="020F0502020204030204" pitchFamily="34" charset="0"/>
                <a:cs typeface="Times New Roman" panose="02020603050405020304" pitchFamily="18" charset="0"/>
              </a:rPr>
              <a:t>OFY is more than just a chair with a distinctive design, easily adaptable to different interiors. It has all the essential features to meet today’s ergonomic needs. Each user is able to choose the most suitable chair components to achieve the desired level of comfort.</a:t>
            </a:r>
          </a:p>
        </p:txBody>
      </p:sp>
      <p:sp>
        <p:nvSpPr>
          <p:cNvPr id="4" name="Slide Number Placeholder 3"/>
          <p:cNvSpPr>
            <a:spLocks noGrp="1"/>
          </p:cNvSpPr>
          <p:nvPr>
            <p:ph type="sldNum" sz="quarter" idx="5"/>
          </p:nvPr>
        </p:nvSpPr>
        <p:spPr/>
        <p:txBody>
          <a:bodyPr/>
          <a:lstStyle/>
          <a:p>
            <a:fld id="{623103AC-7621-4A9D-9144-41AB86A684B9}" type="slidenum">
              <a:rPr lang="lt-LT" smtClean="0"/>
              <a:t>18</a:t>
            </a:fld>
            <a:endParaRPr lang="lt-LT"/>
          </a:p>
        </p:txBody>
      </p:sp>
    </p:spTree>
    <p:extLst>
      <p:ext uri="{BB962C8B-B14F-4D97-AF65-F5344CB8AC3E}">
        <p14:creationId xmlns:p14="http://schemas.microsoft.com/office/powerpoint/2010/main" val="38079826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OFY task chair has all the necessary functions which are easy to use.</a:t>
            </a:r>
          </a:p>
        </p:txBody>
      </p:sp>
      <p:sp>
        <p:nvSpPr>
          <p:cNvPr id="4" name="Slide Number Placeholder 3"/>
          <p:cNvSpPr>
            <a:spLocks noGrp="1"/>
          </p:cNvSpPr>
          <p:nvPr>
            <p:ph type="sldNum" sz="quarter" idx="5"/>
          </p:nvPr>
        </p:nvSpPr>
        <p:spPr/>
        <p:txBody>
          <a:bodyPr/>
          <a:lstStyle/>
          <a:p>
            <a:fld id="{623103AC-7621-4A9D-9144-41AB86A684B9}" type="slidenum">
              <a:rPr lang="lt-LT" smtClean="0"/>
              <a:t>19</a:t>
            </a:fld>
            <a:endParaRPr lang="lt-LT"/>
          </a:p>
        </p:txBody>
      </p:sp>
    </p:spTree>
    <p:extLst>
      <p:ext uri="{BB962C8B-B14F-4D97-AF65-F5344CB8AC3E}">
        <p14:creationId xmlns:p14="http://schemas.microsoft.com/office/powerpoint/2010/main" val="1321116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7FC994-23D8-B81B-41AA-96DF2C8BCD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9D9F4D-430C-0064-22CD-9D81F99390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76351FA-47B4-2A2A-EBA8-25DC22F382F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OFY chair collection was designed by the studio Alegre Design, whose creative philosophy is to inspire changes through innovations and design, to think and create not only what is expected today but also anticipate what people will need in the nearest future.</a:t>
            </a:r>
          </a:p>
          <a:p>
            <a:r>
              <a:rPr lang="en-GB" dirty="0"/>
              <a:t>OFY is the first joint project between NARBUTAS and this studio. We particularly value the long-time experience of Alegre Design. We share common values and a responsible approach to the products we create. The studio sees design as a global concept that goes beyond style and can help create realistic solutions for a product’s life cycle, from the production process itself, the use of environmentally friendly materials, the sustainability of its manufacture to the efficiency of its use and the user experience.</a:t>
            </a:r>
          </a:p>
        </p:txBody>
      </p:sp>
      <p:sp>
        <p:nvSpPr>
          <p:cNvPr id="4" name="Slide Number Placeholder 3">
            <a:extLst>
              <a:ext uri="{FF2B5EF4-FFF2-40B4-BE49-F238E27FC236}">
                <a16:creationId xmlns:a16="http://schemas.microsoft.com/office/drawing/2014/main" id="{D75FA45C-9015-B289-4E69-8C00C51639E7}"/>
              </a:ext>
            </a:extLst>
          </p:cNvPr>
          <p:cNvSpPr>
            <a:spLocks noGrp="1"/>
          </p:cNvSpPr>
          <p:nvPr>
            <p:ph type="sldNum" sz="quarter" idx="5"/>
          </p:nvPr>
        </p:nvSpPr>
        <p:spPr/>
        <p:txBody>
          <a:bodyPr/>
          <a:lstStyle/>
          <a:p>
            <a:fld id="{623103AC-7621-4A9D-9144-41AB86A684B9}" type="slidenum">
              <a:rPr lang="lt-LT" smtClean="0"/>
              <a:t>2</a:t>
            </a:fld>
            <a:endParaRPr lang="lt-LT"/>
          </a:p>
        </p:txBody>
      </p:sp>
    </p:spTree>
    <p:extLst>
      <p:ext uri="{BB962C8B-B14F-4D97-AF65-F5344CB8AC3E}">
        <p14:creationId xmlns:p14="http://schemas.microsoft.com/office/powerpoint/2010/main" val="37555555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07CF96-D376-65F9-E229-678946623DE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0173E03-3976-3EEA-340D-442BB34B4C6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DA7394-5550-2ED7-042D-74D0E6D19385}"/>
              </a:ext>
            </a:extLst>
          </p:cNvPr>
          <p:cNvSpPr>
            <a:spLocks noGrp="1"/>
          </p:cNvSpPr>
          <p:nvPr>
            <p:ph type="body" idx="1"/>
          </p:nvPr>
        </p:nvSpPr>
        <p:spPr/>
        <p:txBody>
          <a:bodyPr/>
          <a:lstStyle/>
          <a:p>
            <a:r>
              <a:rPr lang="en-GB" sz="1200" dirty="0"/>
              <a:t>When designing this chair, we took into account what is most needed to feel comfortable when sitting for extended periods of time. An integrated synchro</a:t>
            </a:r>
            <a:r>
              <a:rPr lang="lt-LT" sz="1200" dirty="0" err="1"/>
              <a:t>nous</a:t>
            </a:r>
            <a:r>
              <a:rPr lang="en-GB" sz="1200" dirty="0"/>
              <a:t> mechanism that automatically adjusts to the body weight helps ensure an ergonomic sitting position. You can choose a chair with a fixed or depth-adjustable seat. The user can also lock the five most comfortable backrest positions.</a:t>
            </a:r>
          </a:p>
        </p:txBody>
      </p:sp>
      <p:sp>
        <p:nvSpPr>
          <p:cNvPr id="4" name="Slide Number Placeholder 3">
            <a:extLst>
              <a:ext uri="{FF2B5EF4-FFF2-40B4-BE49-F238E27FC236}">
                <a16:creationId xmlns:a16="http://schemas.microsoft.com/office/drawing/2014/main" id="{F7F9CB17-6537-96EB-4266-70E4B02A03A3}"/>
              </a:ext>
            </a:extLst>
          </p:cNvPr>
          <p:cNvSpPr>
            <a:spLocks noGrp="1"/>
          </p:cNvSpPr>
          <p:nvPr>
            <p:ph type="sldNum" sz="quarter" idx="5"/>
          </p:nvPr>
        </p:nvSpPr>
        <p:spPr/>
        <p:txBody>
          <a:bodyPr/>
          <a:lstStyle/>
          <a:p>
            <a:fld id="{623103AC-7621-4A9D-9144-41AB86A684B9}" type="slidenum">
              <a:rPr lang="lt-LT" smtClean="0"/>
              <a:t>20</a:t>
            </a:fld>
            <a:endParaRPr lang="lt-LT"/>
          </a:p>
        </p:txBody>
      </p:sp>
    </p:spTree>
    <p:extLst>
      <p:ext uri="{BB962C8B-B14F-4D97-AF65-F5344CB8AC3E}">
        <p14:creationId xmlns:p14="http://schemas.microsoft.com/office/powerpoint/2010/main" val="2269191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BCC5F-B448-855C-B936-3FC664513C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8303364-0A3C-53C1-38BA-818C589EEED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9C7D559-A6AB-32EA-C6ED-93BB4D2642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 give your spine even more support and enable you adjust the chair to your comfort level, we have </a:t>
            </a:r>
            <a:r>
              <a:rPr lang="lt-LT" dirty="0" err="1"/>
              <a:t>subtly</a:t>
            </a:r>
            <a:r>
              <a:rPr lang="en-GB" dirty="0"/>
              <a:t> integrated an adjustable lumbar support into the executive and task chairs.</a:t>
            </a:r>
            <a:r>
              <a:rPr lang="en-GB" u="none" dirty="0"/>
              <a:t> The smooth</a:t>
            </a:r>
            <a:r>
              <a:rPr lang="lt-LT" u="none" dirty="0"/>
              <a:t>-</a:t>
            </a:r>
            <a:r>
              <a:rPr lang="lt-LT" u="none" dirty="0" err="1"/>
              <a:t>moving</a:t>
            </a:r>
            <a:r>
              <a:rPr lang="en-GB" u="none" dirty="0"/>
              <a:t> lumbar support can be adjusted with a minimalist button.</a:t>
            </a:r>
          </a:p>
        </p:txBody>
      </p:sp>
      <p:sp>
        <p:nvSpPr>
          <p:cNvPr id="4" name="Slide Number Placeholder 3">
            <a:extLst>
              <a:ext uri="{FF2B5EF4-FFF2-40B4-BE49-F238E27FC236}">
                <a16:creationId xmlns:a16="http://schemas.microsoft.com/office/drawing/2014/main" id="{5E3D00C3-D8A4-6FC3-5B73-FAB6BCCEAB45}"/>
              </a:ext>
            </a:extLst>
          </p:cNvPr>
          <p:cNvSpPr>
            <a:spLocks noGrp="1"/>
          </p:cNvSpPr>
          <p:nvPr>
            <p:ph type="sldNum" sz="quarter" idx="5"/>
          </p:nvPr>
        </p:nvSpPr>
        <p:spPr/>
        <p:txBody>
          <a:bodyPr/>
          <a:lstStyle/>
          <a:p>
            <a:fld id="{623103AC-7621-4A9D-9144-41AB86A684B9}" type="slidenum">
              <a:rPr lang="lt-LT" smtClean="0"/>
              <a:t>21</a:t>
            </a:fld>
            <a:endParaRPr lang="lt-LT"/>
          </a:p>
        </p:txBody>
      </p:sp>
    </p:spTree>
    <p:extLst>
      <p:ext uri="{BB962C8B-B14F-4D97-AF65-F5344CB8AC3E}">
        <p14:creationId xmlns:p14="http://schemas.microsoft.com/office/powerpoint/2010/main" val="17080184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Although we usually spend less time in visitor and conference chairs than in task chairs, we made sure that you will be just as comfortable when you do. The OFY visitor and conference chairs have a built-in tilt mechanism that allows the user to sway gently and feel more relaxed.</a:t>
            </a:r>
          </a:p>
        </p:txBody>
      </p:sp>
      <p:sp>
        <p:nvSpPr>
          <p:cNvPr id="4" name="Slide Number Placeholder 3"/>
          <p:cNvSpPr>
            <a:spLocks noGrp="1"/>
          </p:cNvSpPr>
          <p:nvPr>
            <p:ph type="sldNum" sz="quarter" idx="5"/>
          </p:nvPr>
        </p:nvSpPr>
        <p:spPr/>
        <p:txBody>
          <a:bodyPr/>
          <a:lstStyle/>
          <a:p>
            <a:fld id="{623103AC-7621-4A9D-9144-41AB86A684B9}" type="slidenum">
              <a:rPr lang="lt-LT" smtClean="0"/>
              <a:t>22</a:t>
            </a:fld>
            <a:endParaRPr lang="lt-LT"/>
          </a:p>
        </p:txBody>
      </p:sp>
    </p:spTree>
    <p:extLst>
      <p:ext uri="{BB962C8B-B14F-4D97-AF65-F5344CB8AC3E}">
        <p14:creationId xmlns:p14="http://schemas.microsoft.com/office/powerpoint/2010/main" val="7540238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0" algn="l" defTabSz="914400" rtl="0" eaLnBrk="1" fontAlgn="auto" latinLnBrk="0" hangingPunct="1">
              <a:lnSpc>
                <a:spcPct val="107000"/>
              </a:lnSpc>
              <a:spcBef>
                <a:spcPts val="0"/>
              </a:spcBef>
              <a:spcAft>
                <a:spcPts val="0"/>
              </a:spcAft>
              <a:buClrTx/>
              <a:buSzTx/>
              <a:buFontTx/>
              <a:buNone/>
              <a:tabLst>
                <a:tab pos="581660" algn="l"/>
              </a:tabLst>
              <a:defRPr/>
            </a:pPr>
            <a:r>
              <a:rPr lang="en-GB" sz="1800" dirty="0"/>
              <a:t>A broad selection of armrests will make it easy to find the right solution for different workspaces. </a:t>
            </a:r>
            <a:r>
              <a:rPr lang="en-GB" sz="1800" b="0" dirty="0"/>
              <a:t>The two types of non-adjustable armrests </a:t>
            </a:r>
            <a:r>
              <a:rPr lang="lt-LT" sz="1800" b="0" dirty="0" err="1"/>
              <a:t>have</a:t>
            </a:r>
            <a:r>
              <a:rPr lang="en-GB" sz="1800" b="0" dirty="0"/>
              <a:t> a graceful and elegant design. </a:t>
            </a:r>
            <a:r>
              <a:rPr lang="en-GB" sz="1800" dirty="0"/>
              <a:t>They are available with all types of chairs. If you want to be able to adjust the armchairs to find the most comfortable position for your arms, you can choose between 1D (moves up/down) and 3D (moves up/down, forwards and backwards, sideways up to 30°) adjustable armrests. These armrests are available with executive and task chairs.</a:t>
            </a:r>
          </a:p>
        </p:txBody>
      </p:sp>
      <p:sp>
        <p:nvSpPr>
          <p:cNvPr id="4" name="Slide Number Placeholder 3"/>
          <p:cNvSpPr>
            <a:spLocks noGrp="1"/>
          </p:cNvSpPr>
          <p:nvPr>
            <p:ph type="sldNum" sz="quarter" idx="5"/>
          </p:nvPr>
        </p:nvSpPr>
        <p:spPr/>
        <p:txBody>
          <a:bodyPr/>
          <a:lstStyle/>
          <a:p>
            <a:fld id="{623103AC-7621-4A9D-9144-41AB86A684B9}" type="slidenum">
              <a:rPr lang="lt-LT" smtClean="0"/>
              <a:t>23</a:t>
            </a:fld>
            <a:endParaRPr lang="lt-LT"/>
          </a:p>
        </p:txBody>
      </p:sp>
    </p:spTree>
    <p:extLst>
      <p:ext uri="{BB962C8B-B14F-4D97-AF65-F5344CB8AC3E}">
        <p14:creationId xmlns:p14="http://schemas.microsoft.com/office/powerpoint/2010/main" val="32089889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Sustainability is one of NARBUTAS long-term strategic directions. The OFY chairs are manufactured in a modern factory using 100% green, that is renewable, energy.</a:t>
            </a:r>
          </a:p>
        </p:txBody>
      </p:sp>
      <p:sp>
        <p:nvSpPr>
          <p:cNvPr id="4" name="Slide Number Placeholder 3"/>
          <p:cNvSpPr>
            <a:spLocks noGrp="1"/>
          </p:cNvSpPr>
          <p:nvPr>
            <p:ph type="sldNum" sz="quarter" idx="5"/>
          </p:nvPr>
        </p:nvSpPr>
        <p:spPr/>
        <p:txBody>
          <a:bodyPr/>
          <a:lstStyle/>
          <a:p>
            <a:fld id="{623103AC-7621-4A9D-9144-41AB86A684B9}" type="slidenum">
              <a:rPr lang="lt-LT" smtClean="0"/>
              <a:t>24</a:t>
            </a:fld>
            <a:endParaRPr lang="lt-LT"/>
          </a:p>
        </p:txBody>
      </p:sp>
    </p:spTree>
    <p:extLst>
      <p:ext uri="{BB962C8B-B14F-4D97-AF65-F5344CB8AC3E}">
        <p14:creationId xmlns:p14="http://schemas.microsoft.com/office/powerpoint/2010/main" val="27210836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Let’s talk briefly about the key sustainability indicators for the OFY chair. The OFY chair is made using 8–28% recycled materials. The upholsteries used to cover the chair are certified according to environmental certifications – the </a:t>
            </a:r>
            <a:r>
              <a:rPr lang="en-GB" b="0" dirty="0" err="1"/>
              <a:t>Oeko</a:t>
            </a:r>
            <a:r>
              <a:rPr lang="en-GB" b="0" dirty="0"/>
              <a:t>-Tex Standard 100 and EU Ecolabel.</a:t>
            </a:r>
            <a:r>
              <a:rPr lang="en-GB" sz="1000" b="0" dirty="0">
                <a:solidFill>
                  <a:srgbClr val="000000"/>
                </a:solidFill>
                <a:latin typeface="Visuelt Pro Light"/>
              </a:rPr>
              <a:t> </a:t>
            </a:r>
            <a:r>
              <a:rPr lang="en-GB" sz="1200" b="1" dirty="0">
                <a:highlight>
                  <a:srgbClr val="FFFF00"/>
                </a:highlight>
                <a:latin typeface="Calibri" panose="020F0502020204030204" pitchFamily="34" charset="0"/>
                <a:ea typeface="Calibri" panose="020F0502020204030204" pitchFamily="34" charset="0"/>
                <a:cs typeface="Times New Roman" panose="02020603050405020304" pitchFamily="18" charset="0"/>
              </a:rPr>
              <a:t>We designed OFY to be long lasting, and the fact that the chair has the basic adjustments ensures that it will be comfortable and used for a long time. However, when the chair becomes no longer needed, you can ensure its sustainable end-of-life management by disassembling it up to 90% and recycling its parts.</a:t>
            </a:r>
          </a:p>
          <a:p>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25</a:t>
            </a:fld>
            <a:endParaRPr lang="lt-LT"/>
          </a:p>
        </p:txBody>
      </p:sp>
    </p:spTree>
    <p:extLst>
      <p:ext uri="{BB962C8B-B14F-4D97-AF65-F5344CB8AC3E}">
        <p14:creationId xmlns:p14="http://schemas.microsoft.com/office/powerpoint/2010/main" val="4953484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b="1" dirty="0"/>
          </a:p>
        </p:txBody>
      </p:sp>
      <p:sp>
        <p:nvSpPr>
          <p:cNvPr id="4" name="Slide Number Placeholder 3"/>
          <p:cNvSpPr>
            <a:spLocks noGrp="1"/>
          </p:cNvSpPr>
          <p:nvPr>
            <p:ph type="sldNum" sz="quarter" idx="5"/>
          </p:nvPr>
        </p:nvSpPr>
        <p:spPr/>
        <p:txBody>
          <a:bodyPr/>
          <a:lstStyle/>
          <a:p>
            <a:fld id="{623103AC-7621-4A9D-9144-41AB86A684B9}" type="slidenum">
              <a:rPr lang="lt-LT" smtClean="0"/>
              <a:t>26</a:t>
            </a:fld>
            <a:endParaRPr lang="lt-LT"/>
          </a:p>
        </p:txBody>
      </p:sp>
    </p:spTree>
    <p:extLst>
      <p:ext uri="{BB962C8B-B14F-4D97-AF65-F5344CB8AC3E}">
        <p14:creationId xmlns:p14="http://schemas.microsoft.com/office/powerpoint/2010/main" val="28866631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48668-6F2F-60AB-CAE2-C62C56295C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AA4C52-D3E5-759E-5737-52CBCCDE7AC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550BD8-0BE2-5116-822D-A7D6BEF35596}"/>
              </a:ext>
            </a:extLst>
          </p:cNvPr>
          <p:cNvSpPr>
            <a:spLocks noGrp="1"/>
          </p:cNvSpPr>
          <p:nvPr>
            <p:ph type="body" idx="1"/>
          </p:nvPr>
        </p:nvSpPr>
        <p:spPr/>
        <p:txBody>
          <a:bodyPr/>
          <a:lstStyle/>
          <a:p>
            <a:endParaRPr lang="lt-LT" dirty="0"/>
          </a:p>
        </p:txBody>
      </p:sp>
      <p:sp>
        <p:nvSpPr>
          <p:cNvPr id="4" name="Slide Number Placeholder 3">
            <a:extLst>
              <a:ext uri="{FF2B5EF4-FFF2-40B4-BE49-F238E27FC236}">
                <a16:creationId xmlns:a16="http://schemas.microsoft.com/office/drawing/2014/main" id="{E9D3EAE5-247D-64B9-B0BB-BBB98EF11CB1}"/>
              </a:ext>
            </a:extLst>
          </p:cNvPr>
          <p:cNvSpPr>
            <a:spLocks noGrp="1"/>
          </p:cNvSpPr>
          <p:nvPr>
            <p:ph type="sldNum" sz="quarter" idx="5"/>
          </p:nvPr>
        </p:nvSpPr>
        <p:spPr/>
        <p:txBody>
          <a:bodyPr/>
          <a:lstStyle/>
          <a:p>
            <a:fld id="{623103AC-7621-4A9D-9144-41AB86A684B9}" type="slidenum">
              <a:rPr lang="lt-LT" smtClean="0"/>
              <a:t>27</a:t>
            </a:fld>
            <a:endParaRPr lang="lt-LT"/>
          </a:p>
        </p:txBody>
      </p:sp>
    </p:spTree>
    <p:extLst>
      <p:ext uri="{BB962C8B-B14F-4D97-AF65-F5344CB8AC3E}">
        <p14:creationId xmlns:p14="http://schemas.microsoft.com/office/powerpoint/2010/main" val="1039252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9D28E9-D3DE-99F9-D849-8F9D16C8A6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7831F1-C26B-A45D-FBD9-9DC0E8FFA4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A4681F1-1510-CA56-974D-C0C9DC970765}"/>
              </a:ext>
            </a:extLst>
          </p:cNvPr>
          <p:cNvSpPr>
            <a:spLocks noGrp="1"/>
          </p:cNvSpPr>
          <p:nvPr>
            <p:ph type="body" idx="1"/>
          </p:nvPr>
        </p:nvSpPr>
        <p:spPr/>
        <p:txBody>
          <a:bodyPr/>
          <a:lstStyle/>
          <a:p>
            <a:endParaRPr lang="lt-LT" dirty="0"/>
          </a:p>
        </p:txBody>
      </p:sp>
      <p:sp>
        <p:nvSpPr>
          <p:cNvPr id="4" name="Slide Number Placeholder 3">
            <a:extLst>
              <a:ext uri="{FF2B5EF4-FFF2-40B4-BE49-F238E27FC236}">
                <a16:creationId xmlns:a16="http://schemas.microsoft.com/office/drawing/2014/main" id="{DA2D92D0-BCB1-6DEF-54A2-3E626CAD7DAD}"/>
              </a:ext>
            </a:extLst>
          </p:cNvPr>
          <p:cNvSpPr>
            <a:spLocks noGrp="1"/>
          </p:cNvSpPr>
          <p:nvPr>
            <p:ph type="sldNum" sz="quarter" idx="5"/>
          </p:nvPr>
        </p:nvSpPr>
        <p:spPr/>
        <p:txBody>
          <a:bodyPr/>
          <a:lstStyle/>
          <a:p>
            <a:fld id="{623103AC-7621-4A9D-9144-41AB86A684B9}" type="slidenum">
              <a:rPr lang="lt-LT" smtClean="0"/>
              <a:t>28</a:t>
            </a:fld>
            <a:endParaRPr lang="lt-LT"/>
          </a:p>
        </p:txBody>
      </p:sp>
    </p:spTree>
    <p:extLst>
      <p:ext uri="{BB962C8B-B14F-4D97-AF65-F5344CB8AC3E}">
        <p14:creationId xmlns:p14="http://schemas.microsoft.com/office/powerpoint/2010/main" val="7389727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1D469-5BAD-9FB6-30BF-3055F1B9B57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78FEBF1-6EBE-11EF-BD1E-B894DFA3E39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B1E54F-AC9F-B93C-DF9D-7BF6502BFD81}"/>
              </a:ext>
            </a:extLst>
          </p:cNvPr>
          <p:cNvSpPr>
            <a:spLocks noGrp="1"/>
          </p:cNvSpPr>
          <p:nvPr>
            <p:ph type="body" idx="1"/>
          </p:nvPr>
        </p:nvSpPr>
        <p:spPr/>
        <p:txBody>
          <a:bodyPr/>
          <a:lstStyle/>
          <a:p>
            <a:endParaRPr lang="lt-LT" dirty="0"/>
          </a:p>
        </p:txBody>
      </p:sp>
      <p:sp>
        <p:nvSpPr>
          <p:cNvPr id="4" name="Slide Number Placeholder 3">
            <a:extLst>
              <a:ext uri="{FF2B5EF4-FFF2-40B4-BE49-F238E27FC236}">
                <a16:creationId xmlns:a16="http://schemas.microsoft.com/office/drawing/2014/main" id="{E87217F2-DC55-F968-1B2C-15498DC1ABA9}"/>
              </a:ext>
            </a:extLst>
          </p:cNvPr>
          <p:cNvSpPr>
            <a:spLocks noGrp="1"/>
          </p:cNvSpPr>
          <p:nvPr>
            <p:ph type="sldNum" sz="quarter" idx="5"/>
          </p:nvPr>
        </p:nvSpPr>
        <p:spPr/>
        <p:txBody>
          <a:bodyPr/>
          <a:lstStyle/>
          <a:p>
            <a:fld id="{623103AC-7621-4A9D-9144-41AB86A684B9}" type="slidenum">
              <a:rPr lang="lt-LT" smtClean="0"/>
              <a:t>29</a:t>
            </a:fld>
            <a:endParaRPr lang="lt-LT"/>
          </a:p>
        </p:txBody>
      </p:sp>
    </p:spTree>
    <p:extLst>
      <p:ext uri="{BB962C8B-B14F-4D97-AF65-F5344CB8AC3E}">
        <p14:creationId xmlns:p14="http://schemas.microsoft.com/office/powerpoint/2010/main" val="1688116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052345-3EBC-1031-AC23-02DE20017B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E03455-C0E8-93C0-6F43-A2FC3E5BFA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F35350-E627-B85F-8084-D2CA2B08A41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dirty="0">
                <a:solidFill>
                  <a:srgbClr val="000000"/>
                </a:solidFill>
                <a:latin typeface="Calibri" panose="020F0502020204030204" pitchFamily="34" charset="0"/>
              </a:rPr>
              <a:t>The idea for OFY was born in Marcelo Alegre’s head back in 2018, when the designer sensed a shift in the office seating market towards softer furnished spaces. With this intuition, Alegre Design started working on a new concept for a chair that would be easily adaptable to a variety of workspaces, while meeting the highest standards for the well-being of people and the planet. Creating a new type of office seating was no easy task. To achieve this, the design studio combined classic products, such as the traditional Michael </a:t>
            </a:r>
            <a:r>
              <a:rPr lang="en-GB" sz="1800" b="0" i="0" dirty="0" err="1">
                <a:solidFill>
                  <a:srgbClr val="000000"/>
                </a:solidFill>
                <a:latin typeface="Calibri" panose="020F0502020204030204" pitchFamily="34" charset="0"/>
              </a:rPr>
              <a:t>Thonet</a:t>
            </a:r>
            <a:r>
              <a:rPr lang="en-GB" sz="1800" b="0" i="0" dirty="0">
                <a:solidFill>
                  <a:srgbClr val="000000"/>
                </a:solidFill>
                <a:latin typeface="Calibri" panose="020F0502020204030204" pitchFamily="34" charset="0"/>
              </a:rPr>
              <a:t> Model Number 3 chair, with electronic products that use technological materials and technical fabrics, and added its signature style, which can be seen in the unique details. Alegre Design’s co-creation process with NARBUTAS has produced an excellent result – the OFY chair collection which is now more relevant than ever.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dirty="0"/>
              <a:t>People want their workplace to feel like home, which is why </a:t>
            </a:r>
            <a:r>
              <a:rPr lang="en-GB" sz="1800" b="1" dirty="0" err="1"/>
              <a:t>resimercial</a:t>
            </a:r>
            <a:r>
              <a:rPr lang="en-GB" sz="1800" b="1" dirty="0"/>
              <a:t> design, combining two concepts: residential and commercial, is becoming popular in offices. </a:t>
            </a:r>
            <a:r>
              <a:rPr lang="en-GB" sz="1800" dirty="0">
                <a:latin typeface="Calibri" panose="020F0502020204030204" pitchFamily="34" charset="0"/>
                <a:ea typeface="Calibri" panose="020F0502020204030204" pitchFamily="34" charset="0"/>
                <a:cs typeface="Times New Roman" panose="02020603050405020304" pitchFamily="18" charset="0"/>
              </a:rPr>
              <a:t>Such interiors incorporate different design elements and are mainly aimed at creating a more comfortable and cosy office atmosphere.</a:t>
            </a:r>
            <a:r>
              <a:rPr lang="en-GB" sz="1800" b="0" dirty="0"/>
              <a:t> OFY successfully bridges this gap and creates a cosy environment that responds to changing workplace design preferences and improves the overall well-being and productivity of employees. </a:t>
            </a:r>
            <a:r>
              <a:rPr lang="en-GB" sz="1800" b="1" dirty="0"/>
              <a:t>With its delicate, soft shapes, cosy upholstery and excellent ergonomic qualities, the chair collection perfectly reflects this trend.</a:t>
            </a:r>
          </a:p>
        </p:txBody>
      </p:sp>
      <p:sp>
        <p:nvSpPr>
          <p:cNvPr id="4" name="Slide Number Placeholder 3">
            <a:extLst>
              <a:ext uri="{FF2B5EF4-FFF2-40B4-BE49-F238E27FC236}">
                <a16:creationId xmlns:a16="http://schemas.microsoft.com/office/drawing/2014/main" id="{689DE95E-C75E-3D6E-C823-FE8008D50A95}"/>
              </a:ext>
            </a:extLst>
          </p:cNvPr>
          <p:cNvSpPr>
            <a:spLocks noGrp="1"/>
          </p:cNvSpPr>
          <p:nvPr>
            <p:ph type="sldNum" sz="quarter" idx="5"/>
          </p:nvPr>
        </p:nvSpPr>
        <p:spPr/>
        <p:txBody>
          <a:bodyPr/>
          <a:lstStyle/>
          <a:p>
            <a:fld id="{623103AC-7621-4A9D-9144-41AB86A684B9}" type="slidenum">
              <a:rPr lang="lt-LT" smtClean="0"/>
              <a:t>3</a:t>
            </a:fld>
            <a:endParaRPr lang="lt-LT"/>
          </a:p>
        </p:txBody>
      </p:sp>
    </p:spTree>
    <p:extLst>
      <p:ext uri="{BB962C8B-B14F-4D97-AF65-F5344CB8AC3E}">
        <p14:creationId xmlns:p14="http://schemas.microsoft.com/office/powerpoint/2010/main" val="13751925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t-LT" dirty="0"/>
          </a:p>
        </p:txBody>
      </p:sp>
      <p:sp>
        <p:nvSpPr>
          <p:cNvPr id="4" name="Slide Number Placeholder 3"/>
          <p:cNvSpPr>
            <a:spLocks noGrp="1"/>
          </p:cNvSpPr>
          <p:nvPr>
            <p:ph type="sldNum" sz="quarter" idx="5"/>
          </p:nvPr>
        </p:nvSpPr>
        <p:spPr/>
        <p:txBody>
          <a:bodyPr/>
          <a:lstStyle/>
          <a:p>
            <a:fld id="{623103AC-7621-4A9D-9144-41AB86A684B9}" type="slidenum">
              <a:rPr lang="lt-LT" smtClean="0"/>
              <a:t>30</a:t>
            </a:fld>
            <a:endParaRPr lang="lt-LT"/>
          </a:p>
        </p:txBody>
      </p:sp>
    </p:spTree>
    <p:extLst>
      <p:ext uri="{BB962C8B-B14F-4D97-AF65-F5344CB8AC3E}">
        <p14:creationId xmlns:p14="http://schemas.microsoft.com/office/powerpoint/2010/main" val="34402364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OFY is a wide collection of chairs with an exceptionally cosy design that meets the needs of a modern employee in different office spaces.</a:t>
            </a:r>
          </a:p>
        </p:txBody>
      </p:sp>
      <p:sp>
        <p:nvSpPr>
          <p:cNvPr id="4" name="Slide Number Placeholder 3"/>
          <p:cNvSpPr>
            <a:spLocks noGrp="1"/>
          </p:cNvSpPr>
          <p:nvPr>
            <p:ph type="sldNum" sz="quarter" idx="5"/>
          </p:nvPr>
        </p:nvSpPr>
        <p:spPr/>
        <p:txBody>
          <a:bodyPr/>
          <a:lstStyle/>
          <a:p>
            <a:fld id="{623103AC-7621-4A9D-9144-41AB86A684B9}" type="slidenum">
              <a:rPr lang="lt-LT" smtClean="0"/>
              <a:t>4</a:t>
            </a:fld>
            <a:endParaRPr lang="lt-LT"/>
          </a:p>
        </p:txBody>
      </p:sp>
    </p:spTree>
    <p:extLst>
      <p:ext uri="{BB962C8B-B14F-4D97-AF65-F5344CB8AC3E}">
        <p14:creationId xmlns:p14="http://schemas.microsoft.com/office/powerpoint/2010/main" val="2938376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The OFY collection consists of a very wide range of chairs – executive chairs, task chairs, low-back task chairs and visitor chairs.</a:t>
            </a:r>
          </a:p>
        </p:txBody>
      </p:sp>
      <p:sp>
        <p:nvSpPr>
          <p:cNvPr id="4" name="Slide Number Placeholder 3"/>
          <p:cNvSpPr>
            <a:spLocks noGrp="1"/>
          </p:cNvSpPr>
          <p:nvPr>
            <p:ph type="sldNum" sz="quarter" idx="5"/>
          </p:nvPr>
        </p:nvSpPr>
        <p:spPr/>
        <p:txBody>
          <a:bodyPr/>
          <a:lstStyle/>
          <a:p>
            <a:fld id="{623103AC-7621-4A9D-9144-41AB86A684B9}" type="slidenum">
              <a:rPr lang="lt-LT" smtClean="0"/>
              <a:t>5</a:t>
            </a:fld>
            <a:endParaRPr lang="lt-LT"/>
          </a:p>
        </p:txBody>
      </p:sp>
    </p:spTree>
    <p:extLst>
      <p:ext uri="{BB962C8B-B14F-4D97-AF65-F5344CB8AC3E}">
        <p14:creationId xmlns:p14="http://schemas.microsoft.com/office/powerpoint/2010/main" val="27760253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OFY’s design concept is, therefore, a synthesis of cosiness and adaptability to different environments. This collection meets the most important ergonomic needs of the modern workplace.</a:t>
            </a:r>
          </a:p>
        </p:txBody>
      </p:sp>
      <p:sp>
        <p:nvSpPr>
          <p:cNvPr id="4" name="Slide Number Placeholder 3"/>
          <p:cNvSpPr>
            <a:spLocks noGrp="1"/>
          </p:cNvSpPr>
          <p:nvPr>
            <p:ph type="sldNum" sz="quarter" idx="5"/>
          </p:nvPr>
        </p:nvSpPr>
        <p:spPr/>
        <p:txBody>
          <a:bodyPr/>
          <a:lstStyle/>
          <a:p>
            <a:fld id="{623103AC-7621-4A9D-9144-41AB86A684B9}" type="slidenum">
              <a:rPr lang="lt-LT" smtClean="0"/>
              <a:t>6</a:t>
            </a:fld>
            <a:endParaRPr lang="lt-LT"/>
          </a:p>
        </p:txBody>
      </p:sp>
    </p:spTree>
    <p:extLst>
      <p:ext uri="{BB962C8B-B14F-4D97-AF65-F5344CB8AC3E}">
        <p14:creationId xmlns:p14="http://schemas.microsoft.com/office/powerpoint/2010/main" val="9883271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OFY was designed with great attention to detail.</a:t>
            </a:r>
          </a:p>
        </p:txBody>
      </p:sp>
      <p:sp>
        <p:nvSpPr>
          <p:cNvPr id="4" name="Slide Number Placeholder 3"/>
          <p:cNvSpPr>
            <a:spLocks noGrp="1"/>
          </p:cNvSpPr>
          <p:nvPr>
            <p:ph type="sldNum" sz="quarter" idx="5"/>
          </p:nvPr>
        </p:nvSpPr>
        <p:spPr/>
        <p:txBody>
          <a:bodyPr/>
          <a:lstStyle/>
          <a:p>
            <a:fld id="{623103AC-7621-4A9D-9144-41AB86A684B9}" type="slidenum">
              <a:rPr lang="lt-LT" smtClean="0"/>
              <a:t>7</a:t>
            </a:fld>
            <a:endParaRPr lang="lt-LT"/>
          </a:p>
        </p:txBody>
      </p:sp>
    </p:spTree>
    <p:extLst>
      <p:ext uri="{BB962C8B-B14F-4D97-AF65-F5344CB8AC3E}">
        <p14:creationId xmlns:p14="http://schemas.microsoft.com/office/powerpoint/2010/main" val="2132366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E96FC9-D540-9985-4966-BD7A5A8BCA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9EEF31-1AFA-FDE2-B574-16DFC97083C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75590D-ADBD-1CEA-163E-E8332B1639D4}"/>
              </a:ext>
            </a:extLst>
          </p:cNvPr>
          <p:cNvSpPr>
            <a:spLocks noGrp="1"/>
          </p:cNvSpPr>
          <p:nvPr>
            <p:ph type="body" idx="1"/>
          </p:nvPr>
        </p:nvSpPr>
        <p:spPr/>
        <p:txBody>
          <a:bodyPr/>
          <a:lstStyle/>
          <a:p>
            <a:pPr marL="457200" marR="0" lvl="0" indent="0" algn="l" defTabSz="914400" rtl="0" eaLnBrk="1" fontAlgn="auto" latinLnBrk="0" hangingPunct="1">
              <a:lnSpc>
                <a:spcPct val="107000"/>
              </a:lnSpc>
              <a:spcBef>
                <a:spcPts val="0"/>
              </a:spcBef>
              <a:spcAft>
                <a:spcPts val="0"/>
              </a:spcAft>
              <a:buClrTx/>
              <a:buSzTx/>
              <a:buFontTx/>
              <a:buNone/>
              <a:tabLst>
                <a:tab pos="581660" algn="l"/>
              </a:tabLst>
              <a:defRPr/>
            </a:pPr>
            <a:r>
              <a:rPr lang="en-GB" sz="1800" dirty="0">
                <a:latin typeface="Calibri" panose="020F0502020204030204" pitchFamily="34" charset="0"/>
                <a:ea typeface="Calibri" panose="020F0502020204030204" pitchFamily="34" charset="0"/>
                <a:cs typeface="Times New Roman" panose="02020603050405020304" pitchFamily="18" charset="0"/>
              </a:rPr>
              <a:t>Every detail has been chosen to contribute to a feeling of cosiness. </a:t>
            </a:r>
            <a:r>
              <a:rPr lang="en-GB" sz="1800" dirty="0"/>
              <a:t>Unlike most of our office chairs, OFY does not use a mesh for the backrest. The synthesis of the upholstered backrest and the soft, rounded-shape seat creates a sense of cosiness.</a:t>
            </a:r>
          </a:p>
        </p:txBody>
      </p:sp>
      <p:sp>
        <p:nvSpPr>
          <p:cNvPr id="4" name="Slide Number Placeholder 3">
            <a:extLst>
              <a:ext uri="{FF2B5EF4-FFF2-40B4-BE49-F238E27FC236}">
                <a16:creationId xmlns:a16="http://schemas.microsoft.com/office/drawing/2014/main" id="{CD8F942C-77BD-9759-2D30-0172C890A44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3103AC-7621-4A9D-9144-41AB86A684B9}" type="slidenum">
              <a:rPr kumimoji="0" lang="lt-L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lt-L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50039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B4F2D-5156-E4A1-A0EF-F7C7D9EEEF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C66700-1DAE-A541-B097-0388F87F1EE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F26C9-9B01-76BB-9B21-8475048BABFD}"/>
              </a:ext>
            </a:extLst>
          </p:cNvPr>
          <p:cNvSpPr>
            <a:spLocks noGrp="1"/>
          </p:cNvSpPr>
          <p:nvPr>
            <p:ph type="body" idx="1"/>
          </p:nvPr>
        </p:nvSpPr>
        <p:spPr/>
        <p:txBody>
          <a:bodyPr/>
          <a:lstStyle/>
          <a:p>
            <a:pPr marL="457200" algn="l">
              <a:lnSpc>
                <a:spcPct val="107000"/>
              </a:lnSpc>
              <a:tabLst>
                <a:tab pos="581660" algn="l"/>
              </a:tabLst>
            </a:pPr>
            <a:r>
              <a:rPr lang="en-GB" sz="1800" b="0" dirty="0">
                <a:solidFill>
                  <a:srgbClr val="767171"/>
                </a:solidFill>
                <a:latin typeface="Calibri" panose="020F0502020204030204" pitchFamily="34" charset="0"/>
                <a:ea typeface="Calibri" panose="020F0502020204030204" pitchFamily="34" charset="0"/>
                <a:cs typeface="Times New Roman" panose="02020603050405020304" pitchFamily="18" charset="0"/>
              </a:rPr>
              <a:t>All chairs in the OFY collection share a sculptural backrest frame that seems to embrace the chair from behind. </a:t>
            </a:r>
            <a:r>
              <a:rPr lang="en-GB" sz="1800" dirty="0">
                <a:latin typeface="Calibri" panose="020F0502020204030204" pitchFamily="34" charset="0"/>
                <a:ea typeface="Calibri" panose="020F0502020204030204" pitchFamily="34" charset="0"/>
                <a:cs typeface="Times New Roman" panose="02020603050405020304" pitchFamily="18" charset="0"/>
              </a:rPr>
              <a:t>This makes them easy to mix and match in different spaces while maintaining a consistent style.</a:t>
            </a:r>
          </a:p>
        </p:txBody>
      </p:sp>
      <p:sp>
        <p:nvSpPr>
          <p:cNvPr id="4" name="Slide Number Placeholder 3">
            <a:extLst>
              <a:ext uri="{FF2B5EF4-FFF2-40B4-BE49-F238E27FC236}">
                <a16:creationId xmlns:a16="http://schemas.microsoft.com/office/drawing/2014/main" id="{A5438AA3-5596-E251-9637-91C905D0436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23103AC-7621-4A9D-9144-41AB86A684B9}" type="slidenum">
              <a:rPr kumimoji="0" lang="lt-LT"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lt-LT"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57360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2010938293"/>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16844246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08359996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00174004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41026463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291956747"/>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536205A6-E702-E81E-C051-13BB738135B3}"/>
              </a:ext>
            </a:extLst>
          </p:cNvPr>
          <p:cNvSpPr>
            <a:spLocks noGrp="1"/>
          </p:cNvSpPr>
          <p:nvPr>
            <p:ph type="pic" sz="quarter" idx="23" hasCustomPrompt="1"/>
          </p:nvPr>
        </p:nvSpPr>
        <p:spPr>
          <a:xfrm>
            <a:off x="6044714" y="1041428"/>
            <a:ext cx="4779748" cy="4779772"/>
          </a:xfrm>
          <a:custGeom>
            <a:avLst/>
            <a:gdLst>
              <a:gd name="connsiteX0" fmla="*/ 2389874 w 4779748"/>
              <a:gd name="connsiteY0" fmla="*/ 0 h 4779772"/>
              <a:gd name="connsiteX1" fmla="*/ 4779748 w 4779748"/>
              <a:gd name="connsiteY1" fmla="*/ 2389886 h 4779772"/>
              <a:gd name="connsiteX2" fmla="*/ 2389874 w 4779748"/>
              <a:gd name="connsiteY2" fmla="*/ 4779772 h 4779772"/>
              <a:gd name="connsiteX3" fmla="*/ 0 w 4779748"/>
              <a:gd name="connsiteY3" fmla="*/ 2389886 h 4779772"/>
              <a:gd name="connsiteX4" fmla="*/ 2389874 w 4779748"/>
              <a:gd name="connsiteY4" fmla="*/ 0 h 477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9748" h="4779772">
                <a:moveTo>
                  <a:pt x="2389874" y="0"/>
                </a:moveTo>
                <a:cubicBezTo>
                  <a:pt x="3709765" y="0"/>
                  <a:pt x="4779748" y="1069988"/>
                  <a:pt x="4779748" y="2389886"/>
                </a:cubicBezTo>
                <a:cubicBezTo>
                  <a:pt x="4779748" y="3709784"/>
                  <a:pt x="3709765" y="4779772"/>
                  <a:pt x="2389874" y="4779772"/>
                </a:cubicBezTo>
                <a:cubicBezTo>
                  <a:pt x="1069983" y="4779772"/>
                  <a:pt x="0" y="3709784"/>
                  <a:pt x="0" y="2389886"/>
                </a:cubicBezTo>
                <a:cubicBezTo>
                  <a:pt x="0" y="1069988"/>
                  <a:pt x="1069983" y="0"/>
                  <a:pt x="2389874" y="0"/>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5" name="Oval 4">
            <a:extLst>
              <a:ext uri="{FF2B5EF4-FFF2-40B4-BE49-F238E27FC236}">
                <a16:creationId xmlns:a16="http://schemas.microsoft.com/office/drawing/2014/main" id="{322C52CB-7537-667C-20C1-9A8ED86A8EF9}"/>
              </a:ext>
            </a:extLst>
          </p:cNvPr>
          <p:cNvSpPr/>
          <p:nvPr userDrawn="1"/>
        </p:nvSpPr>
        <p:spPr>
          <a:xfrm>
            <a:off x="5652303" y="648433"/>
            <a:ext cx="5564766" cy="5564766"/>
          </a:xfrm>
          <a:prstGeom prst="ellipse">
            <a:avLst/>
          </a:prstGeom>
          <a:noFill/>
          <a:ln w="28575">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grpSp>
        <p:nvGrpSpPr>
          <p:cNvPr id="6" name="Group 5">
            <a:extLst>
              <a:ext uri="{FF2B5EF4-FFF2-40B4-BE49-F238E27FC236}">
                <a16:creationId xmlns:a16="http://schemas.microsoft.com/office/drawing/2014/main" id="{536A78CA-0DEC-D940-C9BD-411CF4855277}"/>
              </a:ext>
            </a:extLst>
          </p:cNvPr>
          <p:cNvGrpSpPr/>
          <p:nvPr userDrawn="1"/>
        </p:nvGrpSpPr>
        <p:grpSpPr>
          <a:xfrm>
            <a:off x="10965461" y="3126784"/>
            <a:ext cx="475495" cy="302216"/>
            <a:chOff x="9393273" y="3033713"/>
            <a:chExt cx="520665" cy="330925"/>
          </a:xfrm>
        </p:grpSpPr>
        <p:cxnSp>
          <p:nvCxnSpPr>
            <p:cNvPr id="7" name="Straight Connector 6">
              <a:extLst>
                <a:ext uri="{FF2B5EF4-FFF2-40B4-BE49-F238E27FC236}">
                  <a16:creationId xmlns:a16="http://schemas.microsoft.com/office/drawing/2014/main" id="{43093B46-6CB4-41EB-DA1F-4C677B1CED54}"/>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EA46C615-28E6-5A3B-D2DD-128C2F45CD1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9" name="Group 8">
            <a:extLst>
              <a:ext uri="{FF2B5EF4-FFF2-40B4-BE49-F238E27FC236}">
                <a16:creationId xmlns:a16="http://schemas.microsoft.com/office/drawing/2014/main" id="{7CC629E0-145E-D16D-A7C2-82E904F2FDF7}"/>
              </a:ext>
            </a:extLst>
          </p:cNvPr>
          <p:cNvGrpSpPr/>
          <p:nvPr userDrawn="1"/>
        </p:nvGrpSpPr>
        <p:grpSpPr>
          <a:xfrm rot="10800000">
            <a:off x="5430749" y="3428999"/>
            <a:ext cx="475495" cy="302216"/>
            <a:chOff x="9393273" y="3033713"/>
            <a:chExt cx="520665" cy="330925"/>
          </a:xfrm>
        </p:grpSpPr>
        <p:cxnSp>
          <p:nvCxnSpPr>
            <p:cNvPr id="10" name="Straight Connector 9">
              <a:extLst>
                <a:ext uri="{FF2B5EF4-FFF2-40B4-BE49-F238E27FC236}">
                  <a16:creationId xmlns:a16="http://schemas.microsoft.com/office/drawing/2014/main" id="{AD7A8A8C-E865-D460-42EC-0ED64BF2A041}"/>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CEA3B0DC-EFD7-7EB9-1A4E-4D672A996A7B}"/>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2" name="Group 11">
            <a:extLst>
              <a:ext uri="{FF2B5EF4-FFF2-40B4-BE49-F238E27FC236}">
                <a16:creationId xmlns:a16="http://schemas.microsoft.com/office/drawing/2014/main" id="{D6A0BA35-4A09-4A4F-0FF6-325184B363D0}"/>
              </a:ext>
            </a:extLst>
          </p:cNvPr>
          <p:cNvGrpSpPr/>
          <p:nvPr userDrawn="1"/>
        </p:nvGrpSpPr>
        <p:grpSpPr>
          <a:xfrm rot="16200000">
            <a:off x="8044703" y="511909"/>
            <a:ext cx="475496" cy="302216"/>
            <a:chOff x="9393273" y="3033713"/>
            <a:chExt cx="520665" cy="330925"/>
          </a:xfrm>
        </p:grpSpPr>
        <p:cxnSp>
          <p:nvCxnSpPr>
            <p:cNvPr id="13" name="Straight Connector 12">
              <a:extLst>
                <a:ext uri="{FF2B5EF4-FFF2-40B4-BE49-F238E27FC236}">
                  <a16:creationId xmlns:a16="http://schemas.microsoft.com/office/drawing/2014/main" id="{7F004227-42A5-0673-36F5-F2F00BF33912}"/>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4" name="Straight Connector 13">
              <a:extLst>
                <a:ext uri="{FF2B5EF4-FFF2-40B4-BE49-F238E27FC236}">
                  <a16:creationId xmlns:a16="http://schemas.microsoft.com/office/drawing/2014/main" id="{D9F5C05D-8818-4EC5-F64F-029CE4C61F9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5" name="Group 14">
            <a:extLst>
              <a:ext uri="{FF2B5EF4-FFF2-40B4-BE49-F238E27FC236}">
                <a16:creationId xmlns:a16="http://schemas.microsoft.com/office/drawing/2014/main" id="{732D4F93-0A9F-6D5A-AD14-E37AF417E8E7}"/>
              </a:ext>
            </a:extLst>
          </p:cNvPr>
          <p:cNvGrpSpPr/>
          <p:nvPr userDrawn="1"/>
        </p:nvGrpSpPr>
        <p:grpSpPr>
          <a:xfrm rot="5400000">
            <a:off x="8345620" y="6043874"/>
            <a:ext cx="475496" cy="302216"/>
            <a:chOff x="9393273" y="3033713"/>
            <a:chExt cx="520665" cy="330925"/>
          </a:xfrm>
        </p:grpSpPr>
        <p:cxnSp>
          <p:nvCxnSpPr>
            <p:cNvPr id="16" name="Straight Connector 15">
              <a:extLst>
                <a:ext uri="{FF2B5EF4-FFF2-40B4-BE49-F238E27FC236}">
                  <a16:creationId xmlns:a16="http://schemas.microsoft.com/office/drawing/2014/main" id="{7AB2FCF9-BD8E-C709-7167-1C63E824F8A0}"/>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68F5C4F-3F8F-7658-6FC6-199C0DD934B6}"/>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sp>
        <p:nvSpPr>
          <p:cNvPr id="19" name="Text Placeholder 7">
            <a:extLst>
              <a:ext uri="{FF2B5EF4-FFF2-40B4-BE49-F238E27FC236}">
                <a16:creationId xmlns:a16="http://schemas.microsoft.com/office/drawing/2014/main" id="{A5541898-2234-D35F-C389-6145D42F10A0}"/>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20" name="Text Placeholder 7">
            <a:extLst>
              <a:ext uri="{FF2B5EF4-FFF2-40B4-BE49-F238E27FC236}">
                <a16:creationId xmlns:a16="http://schemas.microsoft.com/office/drawing/2014/main" id="{27EF1858-D896-AE7D-6D2F-8691DFBA2F2D}"/>
              </a:ext>
            </a:extLst>
          </p:cNvPr>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2" name="Text Placeholder 7">
            <a:extLst>
              <a:ext uri="{FF2B5EF4-FFF2-40B4-BE49-F238E27FC236}">
                <a16:creationId xmlns:a16="http://schemas.microsoft.com/office/drawing/2014/main" id="{45C8EF34-CE58-1975-3646-5B196D2947DC}"/>
              </a:ext>
            </a:extLst>
          </p:cNvPr>
          <p:cNvSpPr>
            <a:spLocks noGrp="1"/>
          </p:cNvSpPr>
          <p:nvPr>
            <p:ph type="body" sz="quarter" idx="15"/>
          </p:nvPr>
        </p:nvSpPr>
        <p:spPr>
          <a:xfrm>
            <a:off x="491784" y="2727503"/>
            <a:ext cx="4385830" cy="2609768"/>
          </a:xfrm>
        </p:spPr>
        <p:txBody>
          <a:bodyPr>
            <a:normAutofit/>
          </a:bodyPr>
          <a:lstStyle>
            <a:lvl1pPr marL="0" indent="0">
              <a:lnSpc>
                <a:spcPct val="100000"/>
              </a:lnSpc>
              <a:buNone/>
              <a:defRPr sz="2400" spc="0"/>
            </a:lvl1pPr>
          </a:lstStyle>
          <a:p>
            <a:pPr lvl="0"/>
            <a:endParaRPr lang="lt-LT" dirty="0"/>
          </a:p>
        </p:txBody>
      </p:sp>
    </p:spTree>
    <p:extLst>
      <p:ext uri="{BB962C8B-B14F-4D97-AF65-F5344CB8AC3E}">
        <p14:creationId xmlns:p14="http://schemas.microsoft.com/office/powerpoint/2010/main" val="3855127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693783378"/>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554644998"/>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2393244514"/>
      </p:ext>
    </p:extLst>
  </p:cSld>
  <p:clrMapOvr>
    <a:masterClrMapping/>
  </p:clrMapOvr>
  <p:extLst>
    <p:ext uri="{DCECCB84-F9BA-43D5-87BE-67443E8EF086}">
      <p15:sldGuideLst xmlns:p15="http://schemas.microsoft.com/office/powerpoint/2012/main"/>
    </p:ext>
  </p:extLst>
</p:sldLayout>
</file>

<file path=ppt/slideLayouts/slideLayout108.xml><?xml version="1.0" encoding="utf-8"?>
<p:sldLayout xmlns:a="http://schemas.openxmlformats.org/drawingml/2006/main" xmlns:r="http://schemas.openxmlformats.org/officeDocument/2006/relationships" xmlns:p="http://schemas.openxmlformats.org/presentationml/2006/main">
  <p:cSld name="Tituline">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70C022D-2154-4B93-9352-FE3F921EA940}" type="datetimeFigureOut">
              <a:rPr lang="lt-LT" smtClean="0"/>
              <a:t>2024-05-16</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6987A1F2-779A-4167-9C43-BFE36B558159}" type="slidenum">
              <a:rPr lang="lt-LT" smtClean="0"/>
              <a:t>‹#›</a:t>
            </a:fld>
            <a:endParaRPr lang="lt-LT"/>
          </a:p>
        </p:txBody>
      </p:sp>
      <p:sp>
        <p:nvSpPr>
          <p:cNvPr id="8" name="Text Placeholder 7"/>
          <p:cNvSpPr>
            <a:spLocks noGrp="1"/>
          </p:cNvSpPr>
          <p:nvPr>
            <p:ph type="body" sz="quarter" idx="13" hasCustomPrompt="1"/>
          </p:nvPr>
        </p:nvSpPr>
        <p:spPr>
          <a:xfrm>
            <a:off x="352424" y="1466850"/>
            <a:ext cx="5743576" cy="1038226"/>
          </a:xfrm>
        </p:spPr>
        <p:txBody>
          <a:bodyPr>
            <a:normAutofit/>
          </a:bodyPr>
          <a:lstStyle>
            <a:lvl1pPr marL="0" indent="0">
              <a:buNone/>
              <a:defRPr sz="8000" spc="-150"/>
            </a:lvl1pPr>
          </a:lstStyle>
          <a:p>
            <a:pPr lvl="0"/>
            <a:r>
              <a:rPr lang="en-US" dirty="0"/>
              <a:t>Introduction</a:t>
            </a:r>
            <a:endParaRPr lang="lt-LT" dirty="0"/>
          </a:p>
        </p:txBody>
      </p:sp>
      <p:sp>
        <p:nvSpPr>
          <p:cNvPr id="12" name="Text Placeholder 7"/>
          <p:cNvSpPr>
            <a:spLocks noGrp="1"/>
          </p:cNvSpPr>
          <p:nvPr>
            <p:ph type="body" sz="quarter" idx="14" hasCustomPrompt="1"/>
          </p:nvPr>
        </p:nvSpPr>
        <p:spPr>
          <a:xfrm>
            <a:off x="352424" y="3114675"/>
            <a:ext cx="5743576" cy="314325"/>
          </a:xfrm>
        </p:spPr>
        <p:txBody>
          <a:bodyPr>
            <a:normAutofit/>
          </a:bodyPr>
          <a:lstStyle>
            <a:lvl1pPr marL="0" indent="0">
              <a:lnSpc>
                <a:spcPct val="100000"/>
              </a:lnSpc>
              <a:buNone/>
              <a:defRPr sz="2000" spc="0"/>
            </a:lvl1pPr>
          </a:lstStyle>
          <a:p>
            <a:pPr lvl="0"/>
            <a:r>
              <a:rPr lang="en-US" dirty="0"/>
              <a:t>Office furniture manufacturer</a:t>
            </a:r>
            <a:endParaRPr lang="lt-LT" dirty="0"/>
          </a:p>
        </p:txBody>
      </p:sp>
      <p:pic>
        <p:nvPicPr>
          <p:cNvPr id="16" name="Graphic 15">
            <a:extLst>
              <a:ext uri="{FF2B5EF4-FFF2-40B4-BE49-F238E27FC236}">
                <a16:creationId xmlns:a16="http://schemas.microsoft.com/office/drawing/2014/main" id="{F6A66DC9-C4A3-4A6B-A181-5BD7CECB39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pic>
        <p:nvPicPr>
          <p:cNvPr id="17" name="Graphic 16">
            <a:extLst>
              <a:ext uri="{FF2B5EF4-FFF2-40B4-BE49-F238E27FC236}">
                <a16:creationId xmlns:a16="http://schemas.microsoft.com/office/drawing/2014/main" id="{395060F8-08FA-4A46-A76F-C0224CBC2342}"/>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rot="10800000">
            <a:off x="5342468" y="0"/>
            <a:ext cx="6849532" cy="6849532"/>
          </a:xfrm>
          <a:prstGeom prst="rect">
            <a:avLst/>
          </a:prstGeom>
        </p:spPr>
      </p:pic>
      <p:sp>
        <p:nvSpPr>
          <p:cNvPr id="18" name="Text Placeholder 2">
            <a:extLst>
              <a:ext uri="{FF2B5EF4-FFF2-40B4-BE49-F238E27FC236}">
                <a16:creationId xmlns:a16="http://schemas.microsoft.com/office/drawing/2014/main" id="{23CB07C6-05BF-4D6A-BAEF-D1039D74FB31}"/>
              </a:ext>
            </a:extLst>
          </p:cNvPr>
          <p:cNvSpPr txBox="1">
            <a:spLocks/>
          </p:cNvSpPr>
          <p:nvPr userDrawn="1"/>
        </p:nvSpPr>
        <p:spPr>
          <a:xfrm>
            <a:off x="372002" y="6176028"/>
            <a:ext cx="2015598" cy="365125"/>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narbutas.com</a:t>
            </a:r>
            <a:endParaRPr lang="lt-LT" dirty="0">
              <a:solidFill>
                <a:schemeClr val="tx2"/>
              </a:solidFill>
            </a:endParaRPr>
          </a:p>
        </p:txBody>
      </p:sp>
    </p:spTree>
    <p:extLst>
      <p:ext uri="{BB962C8B-B14F-4D97-AF65-F5344CB8AC3E}">
        <p14:creationId xmlns:p14="http://schemas.microsoft.com/office/powerpoint/2010/main" val="879247863"/>
      </p:ext>
    </p:extLst>
  </p:cSld>
  <p:clrMapOvr>
    <a:masterClrMapping/>
  </p:clrMapOvr>
  <p:extLst>
    <p:ext uri="{DCECCB84-F9BA-43D5-87BE-67443E8EF086}">
      <p15:sldGuideLst xmlns:p15="http://schemas.microsoft.com/office/powerpoint/2012/main"/>
    </p:ext>
  </p:extLst>
</p:sldLayout>
</file>

<file path=ppt/slideLayouts/slideLayout109.xml><?xml version="1.0" encoding="utf-8"?>
<p:sldLayout xmlns:a="http://schemas.openxmlformats.org/drawingml/2006/main" xmlns:r="http://schemas.openxmlformats.org/officeDocument/2006/relationships" xmlns:p="http://schemas.openxmlformats.org/presentationml/2006/main" userDrawn="1">
  <p:cSld name="2_Misija_foto">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323849" y="6195664"/>
            <a:ext cx="2743200" cy="365125"/>
          </a:xfrm>
        </p:spPr>
        <p:txBody>
          <a:bodyPr/>
          <a:lstStyle>
            <a:lvl1pPr algn="l">
              <a:defRPr sz="1100">
                <a:solidFill>
                  <a:srgbClr val="9C9C9C"/>
                </a:solidFill>
              </a:defRPr>
            </a:lvl1pPr>
          </a:lstStyle>
          <a:p>
            <a:fld id="{6987A1F2-779A-4167-9C43-BFE36B558159}" type="slidenum">
              <a:rPr lang="lt-LT" smtClean="0"/>
              <a:pPr/>
              <a:t>‹#›</a:t>
            </a:fld>
            <a:endParaRPr lang="lt-LT" dirty="0"/>
          </a:p>
        </p:txBody>
      </p:sp>
      <p:sp>
        <p:nvSpPr>
          <p:cNvPr id="42" name="Text Placeholder 7"/>
          <p:cNvSpPr>
            <a:spLocks noGrp="1"/>
          </p:cNvSpPr>
          <p:nvPr>
            <p:ph type="body" sz="quarter" idx="13"/>
          </p:nvPr>
        </p:nvSpPr>
        <p:spPr>
          <a:xfrm>
            <a:off x="352424" y="790575"/>
            <a:ext cx="4311940"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352424" y="2762250"/>
            <a:ext cx="4311940" cy="1285875"/>
          </a:xfrm>
        </p:spPr>
        <p:txBody>
          <a:bodyPr>
            <a:normAutofit/>
          </a:bodyPr>
          <a:lstStyle>
            <a:lvl1pPr marL="0" indent="0">
              <a:lnSpc>
                <a:spcPct val="100000"/>
              </a:lnSpc>
              <a:buNone/>
              <a:defRPr sz="2000" spc="0"/>
            </a:lvl1pPr>
          </a:lstStyle>
          <a:p>
            <a:pPr lvl="0"/>
            <a:endParaRPr lang="lt-LT" dirty="0"/>
          </a:p>
        </p:txBody>
      </p:sp>
      <p:sp>
        <p:nvSpPr>
          <p:cNvPr id="3" name="Picture Placeholder 2"/>
          <p:cNvSpPr>
            <a:spLocks noGrp="1"/>
          </p:cNvSpPr>
          <p:nvPr>
            <p:ph type="pic" sz="quarter" idx="23" hasCustomPrompt="1"/>
          </p:nvPr>
        </p:nvSpPr>
        <p:spPr>
          <a:xfrm>
            <a:off x="5303838" y="0"/>
            <a:ext cx="6888162" cy="6858000"/>
          </a:xfrm>
        </p:spPr>
        <p:txBody>
          <a:bodyPr/>
          <a:lstStyle>
            <a:lvl1pPr marL="0" indent="0">
              <a:buNone/>
              <a:defRPr/>
            </a:lvl1pPr>
          </a:lstStyle>
          <a:p>
            <a:r>
              <a:rPr lang="en-US" dirty="0"/>
              <a:t> </a:t>
            </a:r>
            <a:endParaRPr lang="lt-LT" dirty="0"/>
          </a:p>
        </p:txBody>
      </p:sp>
      <p:sp>
        <p:nvSpPr>
          <p:cNvPr id="11" name="Text Placeholder 7"/>
          <p:cNvSpPr>
            <a:spLocks noGrp="1"/>
          </p:cNvSpPr>
          <p:nvPr>
            <p:ph type="body" sz="quarter" idx="24"/>
          </p:nvPr>
        </p:nvSpPr>
        <p:spPr>
          <a:xfrm>
            <a:off x="352424" y="372662"/>
            <a:ext cx="1314450" cy="285741"/>
          </a:xfrm>
        </p:spPr>
        <p:txBody>
          <a:bodyPr>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465321134"/>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49842685"/>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cSld name="1_Skirtukas">
    <p:bg>
      <p:bgPr>
        <a:solidFill>
          <a:schemeClr val="bg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323849" y="6195664"/>
            <a:ext cx="2743200" cy="365125"/>
          </a:xfrm>
        </p:spPr>
        <p:txBody>
          <a:bodyPr/>
          <a:lstStyle>
            <a:lvl1pPr algn="l">
              <a:defRPr sz="1100">
                <a:solidFill>
                  <a:srgbClr val="9C9C9C"/>
                </a:solidFill>
              </a:defRPr>
            </a:lvl1pPr>
          </a:lstStyle>
          <a:p>
            <a:fld id="{6987A1F2-779A-4167-9C43-BFE36B558159}" type="slidenum">
              <a:rPr lang="lt-LT" smtClean="0"/>
              <a:pPr/>
              <a:t>‹#›</a:t>
            </a:fld>
            <a:endParaRPr lang="lt-LT" dirty="0"/>
          </a:p>
        </p:txBody>
      </p:sp>
      <p:sp>
        <p:nvSpPr>
          <p:cNvPr id="7" name="Text Placeholder 7"/>
          <p:cNvSpPr>
            <a:spLocks noGrp="1"/>
          </p:cNvSpPr>
          <p:nvPr>
            <p:ph type="body" sz="quarter" idx="13" hasCustomPrompt="1"/>
          </p:nvPr>
        </p:nvSpPr>
        <p:spPr>
          <a:xfrm>
            <a:off x="380999" y="1392556"/>
            <a:ext cx="7134226" cy="1760219"/>
          </a:xfrm>
        </p:spPr>
        <p:txBody>
          <a:bodyPr>
            <a:normAutofit/>
          </a:bodyPr>
          <a:lstStyle>
            <a:lvl1pPr marL="0" indent="0">
              <a:buNone/>
              <a:defRPr sz="6000" spc="-150"/>
            </a:lvl1pPr>
          </a:lstStyle>
          <a:p>
            <a:pPr lvl="0"/>
            <a:r>
              <a:rPr lang="en-US" dirty="0"/>
              <a:t>Delivering what matters to our clients</a:t>
            </a:r>
            <a:endParaRPr lang="lt-LT" dirty="0"/>
          </a:p>
        </p:txBody>
      </p:sp>
      <p:sp>
        <p:nvSpPr>
          <p:cNvPr id="26" name="Text Placeholder 7"/>
          <p:cNvSpPr>
            <a:spLocks noGrp="1"/>
          </p:cNvSpPr>
          <p:nvPr>
            <p:ph type="body" sz="quarter" idx="14" hasCustomPrompt="1"/>
          </p:nvPr>
        </p:nvSpPr>
        <p:spPr>
          <a:xfrm>
            <a:off x="380999" y="373381"/>
            <a:ext cx="1133476" cy="826769"/>
          </a:xfrm>
        </p:spPr>
        <p:txBody>
          <a:bodyPr>
            <a:normAutofit/>
          </a:bodyPr>
          <a:lstStyle>
            <a:lvl1pPr marL="0" indent="0">
              <a:buNone/>
              <a:defRPr sz="6000" spc="-150">
                <a:solidFill>
                  <a:schemeClr val="tx2"/>
                </a:solidFill>
              </a:defRPr>
            </a:lvl1pPr>
          </a:lstStyle>
          <a:p>
            <a:pPr lvl="0"/>
            <a:r>
              <a:rPr lang="en-US" dirty="0"/>
              <a:t>01</a:t>
            </a:r>
            <a:endParaRPr lang="lt-LT" dirty="0"/>
          </a:p>
        </p:txBody>
      </p:sp>
      <p:sp>
        <p:nvSpPr>
          <p:cNvPr id="27" name="Text Placeholder 7"/>
          <p:cNvSpPr>
            <a:spLocks noGrp="1"/>
          </p:cNvSpPr>
          <p:nvPr>
            <p:ph type="body" sz="quarter" idx="15" hasCustomPrompt="1"/>
          </p:nvPr>
        </p:nvSpPr>
        <p:spPr>
          <a:xfrm>
            <a:off x="380999" y="3836019"/>
            <a:ext cx="5743576" cy="314325"/>
          </a:xfrm>
        </p:spPr>
        <p:txBody>
          <a:bodyPr>
            <a:normAutofit/>
          </a:bodyPr>
          <a:lstStyle>
            <a:lvl1pPr marL="0" indent="0">
              <a:lnSpc>
                <a:spcPct val="100000"/>
              </a:lnSpc>
              <a:buNone/>
              <a:defRPr sz="2000" spc="0" baseline="0"/>
            </a:lvl1pPr>
          </a:lstStyle>
          <a:p>
            <a:pPr lvl="0"/>
            <a:r>
              <a:rPr lang="en-US" dirty="0"/>
              <a:t>Our solutions</a:t>
            </a:r>
            <a:endParaRPr lang="lt-LT" dirty="0"/>
          </a:p>
        </p:txBody>
      </p:sp>
      <p:pic>
        <p:nvPicPr>
          <p:cNvPr id="10" name="Graphic 9">
            <a:extLst>
              <a:ext uri="{FF2B5EF4-FFF2-40B4-BE49-F238E27FC236}">
                <a16:creationId xmlns:a16="http://schemas.microsoft.com/office/drawing/2014/main" id="{3DF4B8BA-2F18-455D-A3F2-4019C4475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5342468" y="0"/>
            <a:ext cx="6849532" cy="6849532"/>
          </a:xfrm>
          <a:prstGeom prst="rect">
            <a:avLst/>
          </a:prstGeom>
        </p:spPr>
      </p:pic>
    </p:spTree>
    <p:extLst>
      <p:ext uri="{BB962C8B-B14F-4D97-AF65-F5344CB8AC3E}">
        <p14:creationId xmlns:p14="http://schemas.microsoft.com/office/powerpoint/2010/main" val="2467124162"/>
      </p:ext>
    </p:extLst>
  </p:cSld>
  <p:clrMapOvr>
    <a:masterClrMapping/>
  </p:clrMapOvr>
  <p:extLst>
    <p:ext uri="{DCECCB84-F9BA-43D5-87BE-67443E8EF086}">
      <p15:sldGuideLst xmlns:p15="http://schemas.microsoft.com/office/powerpoint/2012/main"/>
    </p:ext>
  </p:extLst>
</p:sldLayout>
</file>

<file path=ppt/slideLayouts/slideLayout111.xml><?xml version="1.0" encoding="utf-8"?>
<p:sldLayout xmlns:a="http://schemas.openxmlformats.org/drawingml/2006/main" xmlns:r="http://schemas.openxmlformats.org/officeDocument/2006/relationships" xmlns:p="http://schemas.openxmlformats.org/presentationml/2006/main">
  <p:cSld name="Komanda">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352423" y="790575"/>
            <a:ext cx="7648680" cy="601345"/>
          </a:xfrm>
        </p:spPr>
        <p:txBody>
          <a:bodyPr>
            <a:normAutofit/>
          </a:bodyPr>
          <a:lstStyle>
            <a:lvl1pPr marL="0" indent="0">
              <a:buNone/>
              <a:defRPr sz="4800" spc="-150"/>
            </a:lvl1pPr>
          </a:lstStyle>
          <a:p>
            <a:pPr lvl="0"/>
            <a:r>
              <a:rPr lang="en-US" dirty="0"/>
              <a:t>From concept to full execution</a:t>
            </a:r>
            <a:endParaRPr lang="lt-LT" dirty="0"/>
          </a:p>
        </p:txBody>
      </p:sp>
      <p:sp>
        <p:nvSpPr>
          <p:cNvPr id="10" name="Text Placeholder 7"/>
          <p:cNvSpPr>
            <a:spLocks noGrp="1"/>
          </p:cNvSpPr>
          <p:nvPr>
            <p:ph type="body" sz="quarter" idx="23" hasCustomPrompt="1"/>
          </p:nvPr>
        </p:nvSpPr>
        <p:spPr>
          <a:xfrm>
            <a:off x="352423" y="372663"/>
            <a:ext cx="2654937" cy="226778"/>
          </a:xfrm>
        </p:spPr>
        <p:txBody>
          <a:bodyPr>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r>
              <a:rPr lang="en-US" dirty="0"/>
              <a:t>Quality throughout the whole process</a:t>
            </a:r>
            <a:endParaRPr lang="lt-LT" dirty="0"/>
          </a:p>
        </p:txBody>
      </p:sp>
      <p:sp>
        <p:nvSpPr>
          <p:cNvPr id="11" name="Text Placeholder 7"/>
          <p:cNvSpPr>
            <a:spLocks noGrp="1"/>
          </p:cNvSpPr>
          <p:nvPr>
            <p:ph type="body" sz="quarter" idx="20" hasCustomPrompt="1"/>
          </p:nvPr>
        </p:nvSpPr>
        <p:spPr>
          <a:xfrm>
            <a:off x="354403" y="3687276"/>
            <a:ext cx="1498679" cy="301083"/>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Head of Marketing</a:t>
            </a:r>
            <a:endParaRPr lang="lt-LT" dirty="0"/>
          </a:p>
        </p:txBody>
      </p:sp>
      <p:sp>
        <p:nvSpPr>
          <p:cNvPr id="18" name="Picture Placeholder 17"/>
          <p:cNvSpPr>
            <a:spLocks noGrp="1"/>
          </p:cNvSpPr>
          <p:nvPr>
            <p:ph type="pic" sz="quarter" idx="24" hasCustomPrompt="1"/>
          </p:nvPr>
        </p:nvSpPr>
        <p:spPr>
          <a:xfrm>
            <a:off x="447675" y="2309373"/>
            <a:ext cx="1208405" cy="1208405"/>
          </a:xfrm>
        </p:spPr>
        <p:txBody>
          <a:bodyPr/>
          <a:lstStyle>
            <a:lvl1pPr marL="0" indent="0">
              <a:buNone/>
              <a:defRPr baseline="0"/>
            </a:lvl1pPr>
          </a:lstStyle>
          <a:p>
            <a:r>
              <a:rPr lang="en-US" dirty="0"/>
              <a:t> </a:t>
            </a:r>
            <a:endParaRPr lang="lt-LT" dirty="0"/>
          </a:p>
        </p:txBody>
      </p:sp>
      <p:sp>
        <p:nvSpPr>
          <p:cNvPr id="27" name="Text Placeholder 7"/>
          <p:cNvSpPr>
            <a:spLocks noGrp="1"/>
          </p:cNvSpPr>
          <p:nvPr>
            <p:ph type="body" sz="quarter" idx="36" hasCustomPrompt="1"/>
          </p:nvPr>
        </p:nvSpPr>
        <p:spPr>
          <a:xfrm>
            <a:off x="352422" y="1704112"/>
            <a:ext cx="1498679" cy="247653"/>
          </a:xfrm>
        </p:spPr>
        <p:txBody>
          <a:bodyPr>
            <a:noAutofit/>
          </a:bodyPr>
          <a:lstStyle>
            <a:lvl1pPr marL="0" indent="0">
              <a:lnSpc>
                <a:spcPts val="1500"/>
              </a:lnSpc>
              <a:buFontTx/>
              <a:buNone/>
              <a:defRPr lang="lt-LT" sz="1100" b="0" i="0" u="none" strike="noStrike" baseline="0" smtClean="0">
                <a:solidFill>
                  <a:srgbClr val="9C9C9C"/>
                </a:solidFill>
                <a:latin typeface="+mj-lt"/>
              </a:defRPr>
            </a:lvl1pPr>
          </a:lstStyle>
          <a:p>
            <a:r>
              <a:rPr lang="en-US" dirty="0"/>
              <a:t>01 Concept &amp; Design</a:t>
            </a:r>
            <a:endParaRPr lang="lt-LT" dirty="0"/>
          </a:p>
        </p:txBody>
      </p:sp>
      <p:sp>
        <p:nvSpPr>
          <p:cNvPr id="28" name="Text Placeholder 7"/>
          <p:cNvSpPr>
            <a:spLocks noGrp="1"/>
          </p:cNvSpPr>
          <p:nvPr>
            <p:ph type="body" sz="quarter" idx="37" hasCustomPrompt="1"/>
          </p:nvPr>
        </p:nvSpPr>
        <p:spPr>
          <a:xfrm>
            <a:off x="3210290" y="1706093"/>
            <a:ext cx="1498679" cy="247653"/>
          </a:xfrm>
        </p:spPr>
        <p:txBody>
          <a:bodyPr>
            <a:noAutofit/>
          </a:bodyPr>
          <a:lstStyle>
            <a:lvl1pPr marL="0" indent="0">
              <a:lnSpc>
                <a:spcPts val="1500"/>
              </a:lnSpc>
              <a:buFontTx/>
              <a:buNone/>
              <a:defRPr lang="lt-LT" sz="1100" b="0" i="0" u="none" strike="noStrike" baseline="0" smtClean="0">
                <a:solidFill>
                  <a:srgbClr val="9C9C9C"/>
                </a:solidFill>
                <a:latin typeface="+mj-lt"/>
              </a:defRPr>
            </a:lvl1pPr>
          </a:lstStyle>
          <a:p>
            <a:r>
              <a:rPr lang="en-US" dirty="0"/>
              <a:t>02 Manufacturing</a:t>
            </a:r>
            <a:endParaRPr lang="lt-LT" dirty="0"/>
          </a:p>
        </p:txBody>
      </p:sp>
      <p:sp>
        <p:nvSpPr>
          <p:cNvPr id="37" name="Text Placeholder 7"/>
          <p:cNvSpPr>
            <a:spLocks noGrp="1"/>
          </p:cNvSpPr>
          <p:nvPr>
            <p:ph type="body" sz="quarter" idx="38" hasCustomPrompt="1"/>
          </p:nvPr>
        </p:nvSpPr>
        <p:spPr>
          <a:xfrm>
            <a:off x="8947214" y="1704112"/>
            <a:ext cx="1741106" cy="247653"/>
          </a:xfrm>
        </p:spPr>
        <p:txBody>
          <a:bodyPr>
            <a:noAutofit/>
          </a:bodyPr>
          <a:lstStyle>
            <a:lvl1pPr marL="0" indent="0">
              <a:lnSpc>
                <a:spcPts val="1500"/>
              </a:lnSpc>
              <a:buFontTx/>
              <a:buNone/>
              <a:defRPr lang="lt-LT" sz="1100" b="0" i="0" u="none" strike="noStrike" baseline="0" smtClean="0">
                <a:solidFill>
                  <a:srgbClr val="9C9C9C"/>
                </a:solidFill>
                <a:latin typeface="+mj-lt"/>
              </a:defRPr>
            </a:lvl1pPr>
          </a:lstStyle>
          <a:p>
            <a:r>
              <a:rPr lang="en-US" dirty="0"/>
              <a:t>03 Set-up &amp; consulting</a:t>
            </a:r>
            <a:endParaRPr lang="lt-LT" dirty="0"/>
          </a:p>
        </p:txBody>
      </p:sp>
      <p:sp>
        <p:nvSpPr>
          <p:cNvPr id="38" name="Text Placeholder 7"/>
          <p:cNvSpPr>
            <a:spLocks noGrp="1"/>
          </p:cNvSpPr>
          <p:nvPr>
            <p:ph type="body" sz="quarter" idx="39" hasCustomPrompt="1"/>
          </p:nvPr>
        </p:nvSpPr>
        <p:spPr>
          <a:xfrm>
            <a:off x="3210290" y="3687276"/>
            <a:ext cx="2326910" cy="407204"/>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Head of Non Standard Furniture Department</a:t>
            </a:r>
            <a:endParaRPr lang="lt-LT" dirty="0"/>
          </a:p>
        </p:txBody>
      </p:sp>
      <p:sp>
        <p:nvSpPr>
          <p:cNvPr id="39" name="Text Placeholder 7"/>
          <p:cNvSpPr>
            <a:spLocks noGrp="1"/>
          </p:cNvSpPr>
          <p:nvPr>
            <p:ph type="body" sz="quarter" idx="40" hasCustomPrompt="1"/>
          </p:nvPr>
        </p:nvSpPr>
        <p:spPr>
          <a:xfrm>
            <a:off x="6096713" y="3689697"/>
            <a:ext cx="2326910" cy="407204"/>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Manufacturing Manager</a:t>
            </a:r>
            <a:endParaRPr lang="lt-LT" dirty="0"/>
          </a:p>
        </p:txBody>
      </p:sp>
      <p:sp>
        <p:nvSpPr>
          <p:cNvPr id="40" name="Text Placeholder 7"/>
          <p:cNvSpPr>
            <a:spLocks noGrp="1"/>
          </p:cNvSpPr>
          <p:nvPr>
            <p:ph type="body" sz="quarter" idx="41" hasCustomPrompt="1"/>
          </p:nvPr>
        </p:nvSpPr>
        <p:spPr>
          <a:xfrm>
            <a:off x="8953135" y="3697436"/>
            <a:ext cx="2326910" cy="407204"/>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Head of Sales</a:t>
            </a:r>
            <a:endParaRPr lang="lt-LT" dirty="0"/>
          </a:p>
        </p:txBody>
      </p:sp>
      <p:sp>
        <p:nvSpPr>
          <p:cNvPr id="41" name="Picture Placeholder 17"/>
          <p:cNvSpPr>
            <a:spLocks noGrp="1"/>
          </p:cNvSpPr>
          <p:nvPr>
            <p:ph type="pic" sz="quarter" idx="42" hasCustomPrompt="1"/>
          </p:nvPr>
        </p:nvSpPr>
        <p:spPr>
          <a:xfrm>
            <a:off x="3302635" y="2308735"/>
            <a:ext cx="1208405" cy="1208405"/>
          </a:xfrm>
        </p:spPr>
        <p:txBody>
          <a:bodyPr/>
          <a:lstStyle>
            <a:lvl1pPr marL="0" indent="0">
              <a:buNone/>
              <a:defRPr baseline="0"/>
            </a:lvl1pPr>
          </a:lstStyle>
          <a:p>
            <a:r>
              <a:rPr lang="en-US" dirty="0"/>
              <a:t> </a:t>
            </a:r>
            <a:endParaRPr lang="lt-LT" dirty="0"/>
          </a:p>
        </p:txBody>
      </p:sp>
      <p:sp>
        <p:nvSpPr>
          <p:cNvPr id="42" name="Picture Placeholder 17"/>
          <p:cNvSpPr>
            <a:spLocks noGrp="1"/>
          </p:cNvSpPr>
          <p:nvPr>
            <p:ph type="pic" sz="quarter" idx="43" hasCustomPrompt="1"/>
          </p:nvPr>
        </p:nvSpPr>
        <p:spPr>
          <a:xfrm>
            <a:off x="6177915" y="2308736"/>
            <a:ext cx="1208405" cy="1208405"/>
          </a:xfrm>
        </p:spPr>
        <p:txBody>
          <a:bodyPr/>
          <a:lstStyle>
            <a:lvl1pPr marL="0" indent="0">
              <a:buNone/>
              <a:defRPr baseline="0"/>
            </a:lvl1pPr>
          </a:lstStyle>
          <a:p>
            <a:r>
              <a:rPr lang="en-US" dirty="0"/>
              <a:t> </a:t>
            </a:r>
            <a:endParaRPr lang="lt-LT" dirty="0"/>
          </a:p>
        </p:txBody>
      </p:sp>
      <p:sp>
        <p:nvSpPr>
          <p:cNvPr id="44" name="Picture Placeholder 17"/>
          <p:cNvSpPr>
            <a:spLocks noGrp="1"/>
          </p:cNvSpPr>
          <p:nvPr>
            <p:ph type="pic" sz="quarter" idx="44" hasCustomPrompt="1"/>
          </p:nvPr>
        </p:nvSpPr>
        <p:spPr>
          <a:xfrm>
            <a:off x="9039780" y="2308735"/>
            <a:ext cx="1208405" cy="1208405"/>
          </a:xfrm>
        </p:spPr>
        <p:txBody>
          <a:bodyPr/>
          <a:lstStyle>
            <a:lvl1pPr marL="0" indent="0">
              <a:buNone/>
              <a:defRPr baseline="0"/>
            </a:lvl1pPr>
          </a:lstStyle>
          <a:p>
            <a:r>
              <a:rPr lang="en-US" dirty="0"/>
              <a:t> </a:t>
            </a:r>
            <a:endParaRPr lang="lt-LT" dirty="0"/>
          </a:p>
        </p:txBody>
      </p:sp>
      <p:sp>
        <p:nvSpPr>
          <p:cNvPr id="45" name="Text Placeholder 7"/>
          <p:cNvSpPr>
            <a:spLocks noGrp="1"/>
          </p:cNvSpPr>
          <p:nvPr>
            <p:ph type="body" sz="quarter" idx="45" hasCustomPrompt="1"/>
          </p:nvPr>
        </p:nvSpPr>
        <p:spPr>
          <a:xfrm>
            <a:off x="352422" y="4157857"/>
            <a:ext cx="2167258" cy="393657"/>
          </a:xfrm>
        </p:spPr>
        <p:txBody>
          <a:bodyPr>
            <a:normAutofit/>
          </a:bodyPr>
          <a:lstStyle>
            <a:lvl1pPr marL="0" indent="0">
              <a:lnSpc>
                <a:spcPct val="100000"/>
              </a:lnSpc>
              <a:buNone/>
              <a:defRPr sz="2000" spc="0"/>
            </a:lvl1pPr>
          </a:lstStyle>
          <a:p>
            <a:pPr lvl="0"/>
            <a:r>
              <a:rPr lang="lt-LT" dirty="0"/>
              <a:t>Vilma </a:t>
            </a:r>
            <a:r>
              <a:rPr lang="lt-LT" dirty="0" err="1"/>
              <a:t>Sinkevičiūtė</a:t>
            </a:r>
            <a:endParaRPr lang="lt-LT" dirty="0"/>
          </a:p>
        </p:txBody>
      </p:sp>
      <p:sp>
        <p:nvSpPr>
          <p:cNvPr id="46" name="Text Placeholder 7"/>
          <p:cNvSpPr>
            <a:spLocks noGrp="1"/>
          </p:cNvSpPr>
          <p:nvPr>
            <p:ph type="body" sz="quarter" idx="46" hasCustomPrompt="1"/>
          </p:nvPr>
        </p:nvSpPr>
        <p:spPr>
          <a:xfrm>
            <a:off x="3210290" y="4157857"/>
            <a:ext cx="2167258" cy="393657"/>
          </a:xfrm>
        </p:spPr>
        <p:txBody>
          <a:bodyPr>
            <a:normAutofit/>
          </a:bodyPr>
          <a:lstStyle>
            <a:lvl1pPr marL="0" indent="0">
              <a:lnSpc>
                <a:spcPct val="100000"/>
              </a:lnSpc>
              <a:buNone/>
              <a:defRPr sz="2000" spc="0"/>
            </a:lvl1pPr>
          </a:lstStyle>
          <a:p>
            <a:pPr lvl="0"/>
            <a:r>
              <a:rPr lang="lt-LT" dirty="0"/>
              <a:t>Vidmantas </a:t>
            </a:r>
            <a:r>
              <a:rPr lang="lt-LT" dirty="0" err="1"/>
              <a:t>Bolys</a:t>
            </a:r>
            <a:endParaRPr lang="lt-LT" dirty="0"/>
          </a:p>
        </p:txBody>
      </p:sp>
      <p:sp>
        <p:nvSpPr>
          <p:cNvPr id="47" name="Text Placeholder 7"/>
          <p:cNvSpPr>
            <a:spLocks noGrp="1"/>
          </p:cNvSpPr>
          <p:nvPr>
            <p:ph type="body" sz="quarter" idx="47" hasCustomPrompt="1"/>
          </p:nvPr>
        </p:nvSpPr>
        <p:spPr>
          <a:xfrm>
            <a:off x="6096000" y="4168796"/>
            <a:ext cx="2418080" cy="393657"/>
          </a:xfrm>
        </p:spPr>
        <p:txBody>
          <a:bodyPr>
            <a:normAutofit/>
          </a:bodyPr>
          <a:lstStyle>
            <a:lvl1pPr marL="0" indent="0">
              <a:lnSpc>
                <a:spcPct val="100000"/>
              </a:lnSpc>
              <a:buNone/>
              <a:defRPr sz="2000" spc="0"/>
            </a:lvl1pPr>
          </a:lstStyle>
          <a:p>
            <a:pPr lvl="0"/>
            <a:r>
              <a:rPr lang="lt-LT" dirty="0"/>
              <a:t>Tomas </a:t>
            </a:r>
            <a:r>
              <a:rPr lang="lt-LT" dirty="0" err="1"/>
              <a:t>Buziliauskas</a:t>
            </a:r>
            <a:endParaRPr lang="lt-LT" dirty="0"/>
          </a:p>
        </p:txBody>
      </p:sp>
      <p:sp>
        <p:nvSpPr>
          <p:cNvPr id="48" name="Text Placeholder 7"/>
          <p:cNvSpPr>
            <a:spLocks noGrp="1"/>
          </p:cNvSpPr>
          <p:nvPr>
            <p:ph type="body" sz="quarter" idx="48" hasCustomPrompt="1"/>
          </p:nvPr>
        </p:nvSpPr>
        <p:spPr>
          <a:xfrm>
            <a:off x="8953868" y="4168796"/>
            <a:ext cx="2418080" cy="393657"/>
          </a:xfrm>
        </p:spPr>
        <p:txBody>
          <a:bodyPr>
            <a:normAutofit/>
          </a:bodyPr>
          <a:lstStyle>
            <a:lvl1pPr marL="0" indent="0">
              <a:lnSpc>
                <a:spcPct val="100000"/>
              </a:lnSpc>
              <a:buNone/>
              <a:defRPr sz="2000" spc="0"/>
            </a:lvl1pPr>
          </a:lstStyle>
          <a:p>
            <a:pPr lvl="0"/>
            <a:r>
              <a:rPr lang="lt-LT" dirty="0"/>
              <a:t>Gintaras Zdanys</a:t>
            </a:r>
          </a:p>
        </p:txBody>
      </p:sp>
      <p:sp>
        <p:nvSpPr>
          <p:cNvPr id="49" name="Slide Number Placeholder 5"/>
          <p:cNvSpPr>
            <a:spLocks noGrp="1"/>
          </p:cNvSpPr>
          <p:nvPr>
            <p:ph type="sldNum" sz="quarter" idx="12"/>
          </p:nvPr>
        </p:nvSpPr>
        <p:spPr>
          <a:xfrm>
            <a:off x="323849" y="6195664"/>
            <a:ext cx="722631" cy="365125"/>
          </a:xfrm>
        </p:spPr>
        <p:txBody>
          <a:bodyPr/>
          <a:lstStyle>
            <a:lvl1pPr algn="l">
              <a:defRPr sz="1100">
                <a:solidFill>
                  <a:srgbClr val="9C9C9C"/>
                </a:solidFill>
              </a:defRPr>
            </a:lvl1pPr>
          </a:lstStyle>
          <a:p>
            <a:fld id="{6987A1F2-779A-4167-9C43-BFE36B558159}" type="slidenum">
              <a:rPr lang="lt-LT" smtClean="0"/>
              <a:pPr/>
              <a:t>‹#›</a:t>
            </a:fld>
            <a:endParaRPr lang="lt-LT" dirty="0"/>
          </a:p>
        </p:txBody>
      </p:sp>
      <p:sp>
        <p:nvSpPr>
          <p:cNvPr id="50" name="Text Placeholder 7"/>
          <p:cNvSpPr>
            <a:spLocks noGrp="1"/>
          </p:cNvSpPr>
          <p:nvPr>
            <p:ph type="body" sz="quarter" idx="25" hasCustomPrompt="1"/>
          </p:nvPr>
        </p:nvSpPr>
        <p:spPr>
          <a:xfrm>
            <a:off x="352422" y="4629724"/>
            <a:ext cx="2756538" cy="1303716"/>
          </a:xfrm>
        </p:spPr>
        <p:txBody>
          <a:bodyPr>
            <a:noAutofit/>
          </a:bodyPr>
          <a:lstStyle>
            <a:lvl1pPr marL="0" indent="0">
              <a:lnSpc>
                <a:spcPts val="1500"/>
              </a:lnSpc>
              <a:buFontTx/>
              <a:buNone/>
              <a:defRPr lang="lt-LT" sz="1100" b="0" i="0" u="none" strike="noStrike" baseline="0" smtClean="0">
                <a:solidFill>
                  <a:srgbClr val="9C9C9C"/>
                </a:solidFill>
              </a:defRPr>
            </a:lvl1pPr>
          </a:lstStyle>
          <a:p>
            <a:r>
              <a:rPr lang="en-US" dirty="0"/>
              <a:t>Our marketing department is responsible for full-scale product creation process from primal idea generation to development and product entrance to the market. Therefore, it is always in close cooperation with all the parts of the chain: designers, engineers, and manufacturing.</a:t>
            </a:r>
            <a:endParaRPr lang="lt-LT" dirty="0"/>
          </a:p>
        </p:txBody>
      </p:sp>
      <p:sp>
        <p:nvSpPr>
          <p:cNvPr id="51" name="Text Placeholder 7"/>
          <p:cNvSpPr>
            <a:spLocks noGrp="1"/>
          </p:cNvSpPr>
          <p:nvPr>
            <p:ph type="body" sz="quarter" idx="49" hasCustomPrompt="1"/>
          </p:nvPr>
        </p:nvSpPr>
        <p:spPr>
          <a:xfrm>
            <a:off x="3210290" y="4629724"/>
            <a:ext cx="2756538" cy="1565940"/>
          </a:xfrm>
        </p:spPr>
        <p:txBody>
          <a:bodyPr>
            <a:noAutofit/>
          </a:bodyPr>
          <a:lstStyle>
            <a:lvl1pPr marL="0" indent="0">
              <a:lnSpc>
                <a:spcPts val="1500"/>
              </a:lnSpc>
              <a:buFontTx/>
              <a:buNone/>
              <a:defRPr lang="lt-LT" sz="1100" b="0" i="0" u="none" strike="noStrike" baseline="0" smtClean="0">
                <a:solidFill>
                  <a:srgbClr val="9C9C9C"/>
                </a:solidFill>
              </a:defRPr>
            </a:lvl1pPr>
          </a:lstStyle>
          <a:p>
            <a:r>
              <a:rPr lang="en-US" dirty="0"/>
              <a:t>Flexibility to offer personalized solutions in order to fulfil individual needs of our clients is one of our company‘s competitive strengths. There is no single office type, no single standard for office culture, therefore when we receive our client requests that cannot be fulfilled by using our standard collection, we always consider the possibility of customization.</a:t>
            </a:r>
            <a:endParaRPr lang="lt-LT" dirty="0"/>
          </a:p>
        </p:txBody>
      </p:sp>
      <p:sp>
        <p:nvSpPr>
          <p:cNvPr id="52" name="Text Placeholder 7"/>
          <p:cNvSpPr>
            <a:spLocks noGrp="1"/>
          </p:cNvSpPr>
          <p:nvPr>
            <p:ph type="body" sz="quarter" idx="50" hasCustomPrompt="1"/>
          </p:nvPr>
        </p:nvSpPr>
        <p:spPr>
          <a:xfrm>
            <a:off x="6096000" y="4629724"/>
            <a:ext cx="2756538" cy="1565940"/>
          </a:xfrm>
        </p:spPr>
        <p:txBody>
          <a:bodyPr>
            <a:noAutofit/>
          </a:bodyPr>
          <a:lstStyle>
            <a:lvl1pPr marL="0" indent="0">
              <a:lnSpc>
                <a:spcPts val="1500"/>
              </a:lnSpc>
              <a:buFontTx/>
              <a:buNone/>
              <a:defRPr lang="lt-LT" sz="1100" b="0" i="0" u="none" strike="noStrike" baseline="0" smtClean="0">
                <a:solidFill>
                  <a:srgbClr val="9C9C9C"/>
                </a:solidFill>
              </a:defRPr>
            </a:lvl1pPr>
          </a:lstStyle>
          <a:p>
            <a:r>
              <a:rPr lang="en-US" dirty="0"/>
              <a:t>Our department is responsible for full-scale operational chain: planning, sourcing, manufacturing, storage and delivery to our clients‘ doorstep. Our key motivation is happy clients receiving quality production on time. Therefore, we constantly invest in technology and work environment.</a:t>
            </a:r>
            <a:endParaRPr lang="lt-LT" dirty="0"/>
          </a:p>
        </p:txBody>
      </p:sp>
      <p:sp>
        <p:nvSpPr>
          <p:cNvPr id="53" name="Text Placeholder 7"/>
          <p:cNvSpPr>
            <a:spLocks noGrp="1"/>
          </p:cNvSpPr>
          <p:nvPr>
            <p:ph type="body" sz="quarter" idx="51" hasCustomPrompt="1"/>
          </p:nvPr>
        </p:nvSpPr>
        <p:spPr>
          <a:xfrm>
            <a:off x="8954132" y="4629724"/>
            <a:ext cx="2756538" cy="1565940"/>
          </a:xfrm>
        </p:spPr>
        <p:txBody>
          <a:bodyPr>
            <a:noAutofit/>
          </a:bodyPr>
          <a:lstStyle>
            <a:lvl1pPr marL="0" indent="0">
              <a:lnSpc>
                <a:spcPts val="1500"/>
              </a:lnSpc>
              <a:buFontTx/>
              <a:buNone/>
              <a:defRPr lang="lt-LT" sz="1100" b="0" i="0" u="none" strike="noStrike" baseline="0" smtClean="0">
                <a:solidFill>
                  <a:srgbClr val="9C9C9C"/>
                </a:solidFill>
              </a:defRPr>
            </a:lvl1pPr>
          </a:lstStyle>
          <a:p>
            <a:r>
              <a:rPr lang="en-US" dirty="0"/>
              <a:t>Our sales department consists of market leads taking care of client development and client service - responsible for technical support which can be provided in 7 different languages.</a:t>
            </a:r>
            <a:endParaRPr lang="lt-LT" dirty="0"/>
          </a:p>
        </p:txBody>
      </p:sp>
      <p:cxnSp>
        <p:nvCxnSpPr>
          <p:cNvPr id="26" name="Straight Connector 25">
            <a:extLst>
              <a:ext uri="{FF2B5EF4-FFF2-40B4-BE49-F238E27FC236}">
                <a16:creationId xmlns:a16="http://schemas.microsoft.com/office/drawing/2014/main" id="{6703414A-41A2-4AAA-817E-37F469F80554}"/>
              </a:ext>
            </a:extLst>
          </p:cNvPr>
          <p:cNvCxnSpPr/>
          <p:nvPr userDrawn="1"/>
        </p:nvCxnSpPr>
        <p:spPr>
          <a:xfrm>
            <a:off x="447675" y="2076336"/>
            <a:ext cx="11262995" cy="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634726994"/>
      </p:ext>
    </p:extLst>
  </p:cSld>
  <p:clrMapOvr>
    <a:masterClrMapping/>
  </p:clrMapOvr>
  <p:extLst>
    <p:ext uri="{DCECCB84-F9BA-43D5-87BE-67443E8EF086}">
      <p15:sldGuideLst xmlns:p15="http://schemas.microsoft.com/office/powerpoint/2012/main"/>
    </p:ext>
  </p:extLst>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2_Turinys">
    <p:bg>
      <p:bgPr>
        <a:solidFill>
          <a:schemeClr val="bg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323849" y="6195664"/>
            <a:ext cx="2743200" cy="365125"/>
          </a:xfrm>
        </p:spPr>
        <p:txBody>
          <a:bodyPr/>
          <a:lstStyle>
            <a:lvl1pPr algn="l">
              <a:defRPr sz="1100">
                <a:solidFill>
                  <a:srgbClr val="9C9C9C"/>
                </a:solidFill>
              </a:defRPr>
            </a:lvl1pPr>
          </a:lstStyle>
          <a:p>
            <a:fld id="{6987A1F2-779A-4167-9C43-BFE36B558159}" type="slidenum">
              <a:rPr lang="lt-LT" smtClean="0"/>
              <a:pPr/>
              <a:t>‹#›</a:t>
            </a:fld>
            <a:endParaRPr lang="lt-LT" dirty="0"/>
          </a:p>
        </p:txBody>
      </p:sp>
      <p:sp>
        <p:nvSpPr>
          <p:cNvPr id="7" name="Text Placeholder 7"/>
          <p:cNvSpPr>
            <a:spLocks noGrp="1"/>
          </p:cNvSpPr>
          <p:nvPr>
            <p:ph type="body" sz="quarter" idx="13" hasCustomPrompt="1"/>
          </p:nvPr>
        </p:nvSpPr>
        <p:spPr>
          <a:xfrm>
            <a:off x="380999" y="371475"/>
            <a:ext cx="7634288" cy="1038226"/>
          </a:xfrm>
        </p:spPr>
        <p:txBody>
          <a:bodyPr>
            <a:normAutofit/>
          </a:bodyPr>
          <a:lstStyle>
            <a:lvl1pPr marL="0" indent="0">
              <a:buNone/>
              <a:defRPr sz="6000" spc="-150"/>
            </a:lvl1pPr>
          </a:lstStyle>
          <a:p>
            <a:pPr lvl="0"/>
            <a:r>
              <a:rPr lang="en-US" dirty="0"/>
              <a:t>Content</a:t>
            </a:r>
            <a:endParaRPr lang="lt-LT" dirty="0"/>
          </a:p>
        </p:txBody>
      </p:sp>
      <p:sp>
        <p:nvSpPr>
          <p:cNvPr id="8" name="Text Placeholder 7"/>
          <p:cNvSpPr>
            <a:spLocks noGrp="1"/>
          </p:cNvSpPr>
          <p:nvPr>
            <p:ph type="body" sz="quarter" idx="14"/>
          </p:nvPr>
        </p:nvSpPr>
        <p:spPr>
          <a:xfrm>
            <a:off x="4190999" y="3476625"/>
            <a:ext cx="1885951" cy="929143"/>
          </a:xfrm>
        </p:spPr>
        <p:txBody>
          <a:bodyPr>
            <a:normAutofit/>
          </a:bodyPr>
          <a:lstStyle>
            <a:lvl1pPr marL="0" indent="0">
              <a:lnSpc>
                <a:spcPct val="100000"/>
              </a:lnSpc>
              <a:buNone/>
              <a:defRPr sz="2000" spc="0"/>
            </a:lvl1pPr>
          </a:lstStyle>
          <a:p>
            <a:pPr lvl="0"/>
            <a:endParaRPr lang="lt-LT" dirty="0"/>
          </a:p>
        </p:txBody>
      </p:sp>
      <p:sp>
        <p:nvSpPr>
          <p:cNvPr id="9" name="Text Placeholder 7"/>
          <p:cNvSpPr>
            <a:spLocks noGrp="1"/>
          </p:cNvSpPr>
          <p:nvPr>
            <p:ph type="body" sz="quarter" idx="15"/>
          </p:nvPr>
        </p:nvSpPr>
        <p:spPr>
          <a:xfrm>
            <a:off x="6096000" y="3471406"/>
            <a:ext cx="1885951" cy="934362"/>
          </a:xfrm>
        </p:spPr>
        <p:txBody>
          <a:bodyPr>
            <a:noAutofit/>
          </a:bodyPr>
          <a:lstStyle>
            <a:lvl1pPr marL="0" indent="0">
              <a:lnSpc>
                <a:spcPct val="100000"/>
              </a:lnSpc>
              <a:buNone/>
              <a:defRPr lang="lt-LT" sz="2000" b="0" i="0" u="none" strike="noStrike" baseline="0" smtClean="0"/>
            </a:lvl1pPr>
          </a:lstStyle>
          <a:p>
            <a:endParaRPr lang="lt-LT" dirty="0"/>
          </a:p>
        </p:txBody>
      </p:sp>
      <p:sp>
        <p:nvSpPr>
          <p:cNvPr id="10" name="Text Placeholder 7"/>
          <p:cNvSpPr>
            <a:spLocks noGrp="1"/>
          </p:cNvSpPr>
          <p:nvPr>
            <p:ph type="body" sz="quarter" idx="16"/>
          </p:nvPr>
        </p:nvSpPr>
        <p:spPr>
          <a:xfrm>
            <a:off x="8001001" y="3471406"/>
            <a:ext cx="1885951" cy="934362"/>
          </a:xfrm>
        </p:spPr>
        <p:txBody>
          <a:bodyPr>
            <a:noAutofit/>
          </a:bodyPr>
          <a:lstStyle>
            <a:lvl1pPr marL="0" indent="0">
              <a:lnSpc>
                <a:spcPct val="100000"/>
              </a:lnSpc>
              <a:buNone/>
              <a:defRPr lang="lt-LT" sz="2000" b="0" i="0" u="none" strike="noStrike" baseline="0" smtClean="0"/>
            </a:lvl1pPr>
          </a:lstStyle>
          <a:p>
            <a:endParaRPr lang="lt-LT" dirty="0"/>
          </a:p>
        </p:txBody>
      </p:sp>
      <p:sp>
        <p:nvSpPr>
          <p:cNvPr id="12" name="Text Placeholder 7"/>
          <p:cNvSpPr>
            <a:spLocks noGrp="1"/>
          </p:cNvSpPr>
          <p:nvPr>
            <p:ph type="body" sz="quarter" idx="17"/>
          </p:nvPr>
        </p:nvSpPr>
        <p:spPr>
          <a:xfrm>
            <a:off x="6096000" y="5057428"/>
            <a:ext cx="1990725" cy="1105247"/>
          </a:xfrm>
        </p:spPr>
        <p:txBody>
          <a:bodyPr>
            <a:noAutofit/>
          </a:bodyPr>
          <a:lstStyle>
            <a:lvl1pPr marL="0" indent="0">
              <a:lnSpc>
                <a:spcPts val="1500"/>
              </a:lnSpc>
              <a:spcBef>
                <a:spcPts val="0"/>
              </a:spcBef>
              <a:buFontTx/>
              <a:buNone/>
              <a:defRPr lang="lt-LT" sz="1100" b="0" i="0" u="none" strike="noStrike" baseline="0" smtClean="0"/>
            </a:lvl1pPr>
          </a:lstStyle>
          <a:p>
            <a:endParaRPr lang="lt-LT" dirty="0"/>
          </a:p>
        </p:txBody>
      </p:sp>
      <p:sp>
        <p:nvSpPr>
          <p:cNvPr id="13" name="Text Placeholder 7"/>
          <p:cNvSpPr>
            <a:spLocks noGrp="1"/>
          </p:cNvSpPr>
          <p:nvPr>
            <p:ph type="body" sz="quarter" idx="18"/>
          </p:nvPr>
        </p:nvSpPr>
        <p:spPr>
          <a:xfrm>
            <a:off x="8086725" y="5054017"/>
            <a:ext cx="1800227" cy="1112069"/>
          </a:xfrm>
        </p:spPr>
        <p:txBody>
          <a:bodyPr>
            <a:noAutofit/>
          </a:bodyPr>
          <a:lstStyle>
            <a:lvl1pPr marL="0" indent="0">
              <a:lnSpc>
                <a:spcPts val="1500"/>
              </a:lnSpc>
              <a:buFontTx/>
              <a:buNone/>
              <a:defRPr lang="lt-LT" sz="1100" b="0" i="0" u="none" strike="noStrike" baseline="0" smtClean="0"/>
            </a:lvl1pPr>
          </a:lstStyle>
          <a:p>
            <a:endParaRPr lang="lt-LT" dirty="0"/>
          </a:p>
        </p:txBody>
      </p:sp>
      <p:sp>
        <p:nvSpPr>
          <p:cNvPr id="14" name="Text Placeholder 7"/>
          <p:cNvSpPr>
            <a:spLocks noGrp="1"/>
          </p:cNvSpPr>
          <p:nvPr>
            <p:ph type="body" sz="quarter" idx="19"/>
          </p:nvPr>
        </p:nvSpPr>
        <p:spPr>
          <a:xfrm>
            <a:off x="9886952" y="5054017"/>
            <a:ext cx="1990725" cy="1105247"/>
          </a:xfrm>
        </p:spPr>
        <p:txBody>
          <a:bodyPr>
            <a:noAutofit/>
          </a:bodyPr>
          <a:lstStyle>
            <a:lvl1pPr marL="0" indent="0">
              <a:lnSpc>
                <a:spcPts val="1500"/>
              </a:lnSpc>
              <a:spcBef>
                <a:spcPts val="0"/>
              </a:spcBef>
              <a:buFontTx/>
              <a:buNone/>
              <a:defRPr lang="lt-LT" sz="1100" b="0" i="0" u="none" strike="noStrike" baseline="0" smtClean="0"/>
            </a:lvl1pPr>
          </a:lstStyle>
          <a:p>
            <a:endParaRPr lang="lt-LT" dirty="0"/>
          </a:p>
        </p:txBody>
      </p:sp>
      <p:sp>
        <p:nvSpPr>
          <p:cNvPr id="16" name="Text Placeholder 7"/>
          <p:cNvSpPr>
            <a:spLocks noGrp="1"/>
          </p:cNvSpPr>
          <p:nvPr>
            <p:ph type="body" sz="quarter" idx="20" hasCustomPrompt="1"/>
          </p:nvPr>
        </p:nvSpPr>
        <p:spPr>
          <a:xfrm>
            <a:off x="4190999" y="3118675"/>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00</a:t>
            </a:r>
            <a:endParaRPr lang="lt-LT" dirty="0"/>
          </a:p>
        </p:txBody>
      </p:sp>
      <p:sp>
        <p:nvSpPr>
          <p:cNvPr id="17" name="Text Placeholder 7"/>
          <p:cNvSpPr>
            <a:spLocks noGrp="1"/>
          </p:cNvSpPr>
          <p:nvPr>
            <p:ph type="body" sz="quarter" idx="21" hasCustomPrompt="1"/>
          </p:nvPr>
        </p:nvSpPr>
        <p:spPr>
          <a:xfrm>
            <a:off x="6095999" y="3134626"/>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01</a:t>
            </a:r>
            <a:endParaRPr lang="lt-LT" dirty="0"/>
          </a:p>
        </p:txBody>
      </p:sp>
      <p:sp>
        <p:nvSpPr>
          <p:cNvPr id="18" name="Text Placeholder 7"/>
          <p:cNvSpPr>
            <a:spLocks noGrp="1"/>
          </p:cNvSpPr>
          <p:nvPr>
            <p:ph type="body" sz="quarter" idx="22" hasCustomPrompt="1"/>
          </p:nvPr>
        </p:nvSpPr>
        <p:spPr>
          <a:xfrm>
            <a:off x="8015287" y="3129369"/>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02</a:t>
            </a:r>
            <a:endParaRPr lang="lt-LT" dirty="0"/>
          </a:p>
        </p:txBody>
      </p:sp>
      <p:sp>
        <p:nvSpPr>
          <p:cNvPr id="19" name="Text Placeholder 7"/>
          <p:cNvSpPr>
            <a:spLocks noGrp="1"/>
          </p:cNvSpPr>
          <p:nvPr>
            <p:ph type="body" sz="quarter" idx="23" hasCustomPrompt="1"/>
          </p:nvPr>
        </p:nvSpPr>
        <p:spPr>
          <a:xfrm>
            <a:off x="9910766" y="3129368"/>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03</a:t>
            </a:r>
            <a:endParaRPr lang="lt-LT" dirty="0"/>
          </a:p>
        </p:txBody>
      </p:sp>
      <p:sp>
        <p:nvSpPr>
          <p:cNvPr id="25" name="Text Placeholder 7"/>
          <p:cNvSpPr>
            <a:spLocks noGrp="1"/>
          </p:cNvSpPr>
          <p:nvPr>
            <p:ph type="body" sz="quarter" idx="24"/>
          </p:nvPr>
        </p:nvSpPr>
        <p:spPr>
          <a:xfrm>
            <a:off x="9906002" y="3471406"/>
            <a:ext cx="1885951" cy="934362"/>
          </a:xfrm>
        </p:spPr>
        <p:txBody>
          <a:bodyPr>
            <a:noAutofit/>
          </a:bodyPr>
          <a:lstStyle>
            <a:lvl1pPr marL="0" indent="0">
              <a:lnSpc>
                <a:spcPct val="100000"/>
              </a:lnSpc>
              <a:buNone/>
              <a:defRPr lang="lt-LT" sz="2000" b="0" i="0" u="none" strike="noStrike" baseline="0" smtClean="0"/>
            </a:lvl1pPr>
          </a:lstStyle>
          <a:p>
            <a:endParaRPr lang="lt-LT" dirty="0"/>
          </a:p>
        </p:txBody>
      </p:sp>
      <p:sp>
        <p:nvSpPr>
          <p:cNvPr id="15" name="Text Placeholder 7">
            <a:extLst>
              <a:ext uri="{FF2B5EF4-FFF2-40B4-BE49-F238E27FC236}">
                <a16:creationId xmlns:a16="http://schemas.microsoft.com/office/drawing/2014/main" id="{78401F3E-6ADD-4AB8-8815-05F91D450331}"/>
              </a:ext>
            </a:extLst>
          </p:cNvPr>
          <p:cNvSpPr>
            <a:spLocks noGrp="1"/>
          </p:cNvSpPr>
          <p:nvPr>
            <p:ph type="body" sz="quarter" idx="25"/>
          </p:nvPr>
        </p:nvSpPr>
        <p:spPr>
          <a:xfrm>
            <a:off x="4191000" y="5054017"/>
            <a:ext cx="1905000" cy="1105247"/>
          </a:xfrm>
        </p:spPr>
        <p:txBody>
          <a:bodyPr>
            <a:noAutofit/>
          </a:bodyPr>
          <a:lstStyle>
            <a:lvl1pPr marL="0" indent="0">
              <a:lnSpc>
                <a:spcPts val="1500"/>
              </a:lnSpc>
              <a:spcBef>
                <a:spcPts val="0"/>
              </a:spcBef>
              <a:buFontTx/>
              <a:buNone/>
              <a:defRPr lang="lt-LT" sz="1100" b="0" i="0" u="none" strike="noStrike" baseline="0" smtClean="0"/>
            </a:lvl1pPr>
          </a:lstStyle>
          <a:p>
            <a:endParaRPr lang="lt-LT" dirty="0"/>
          </a:p>
        </p:txBody>
      </p:sp>
    </p:spTree>
    <p:extLst>
      <p:ext uri="{BB962C8B-B14F-4D97-AF65-F5344CB8AC3E}">
        <p14:creationId xmlns:p14="http://schemas.microsoft.com/office/powerpoint/2010/main" val="244833037"/>
      </p:ext>
    </p:extLst>
  </p:cSld>
  <p:clrMapOvr>
    <a:masterClrMapping/>
  </p:clrMapOvr>
  <p:extLst>
    <p:ext uri="{DCECCB84-F9BA-43D5-87BE-67443E8EF086}">
      <p15:sldGuideLst xmlns:p15="http://schemas.microsoft.com/office/powerpoint/2012/main">
        <p15:guide id="3" orient="horz" pos="2115">
          <p15:clr>
            <a:srgbClr val="FBAE40"/>
          </p15:clr>
        </p15:guide>
        <p15:guide id="4" pos="3840">
          <p15:clr>
            <a:srgbClr val="FBAE40"/>
          </p15:clr>
        </p15:guide>
      </p15:sldGuideLst>
    </p:ext>
  </p:extLst>
</p:sldLayout>
</file>

<file path=ppt/slideLayouts/slideLayout113.xml><?xml version="1.0" encoding="utf-8"?>
<p:sldLayout xmlns:a="http://schemas.openxmlformats.org/drawingml/2006/main" xmlns:r="http://schemas.openxmlformats.org/officeDocument/2006/relationships" xmlns:p="http://schemas.openxmlformats.org/presentationml/2006/main">
  <p:cSld name="Misija_foto+fokusas">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323849" y="6195664"/>
            <a:ext cx="2743200" cy="365125"/>
          </a:xfrm>
        </p:spPr>
        <p:txBody>
          <a:bodyPr/>
          <a:lstStyle>
            <a:lvl1pPr algn="l">
              <a:defRPr sz="1100">
                <a:solidFill>
                  <a:srgbClr val="9C9C9C"/>
                </a:solidFill>
              </a:defRPr>
            </a:lvl1pPr>
          </a:lstStyle>
          <a:p>
            <a:fld id="{6987A1F2-779A-4167-9C43-BFE36B558159}" type="slidenum">
              <a:rPr lang="lt-LT" smtClean="0"/>
              <a:t>‹#›</a:t>
            </a:fld>
            <a:endParaRPr lang="lt-LT"/>
          </a:p>
        </p:txBody>
      </p:sp>
      <p:sp>
        <p:nvSpPr>
          <p:cNvPr id="41" name="Picture Placeholder 40"/>
          <p:cNvSpPr>
            <a:spLocks noGrp="1"/>
          </p:cNvSpPr>
          <p:nvPr>
            <p:ph type="pic" sz="quarter" idx="14" hasCustomPrompt="1"/>
          </p:nvPr>
        </p:nvSpPr>
        <p:spPr>
          <a:xfrm>
            <a:off x="5305426" y="0"/>
            <a:ext cx="6886574" cy="6858000"/>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hasCustomPrompt="1"/>
          </p:nvPr>
        </p:nvSpPr>
        <p:spPr>
          <a:xfrm>
            <a:off x="352424" y="790575"/>
            <a:ext cx="3171826" cy="723900"/>
          </a:xfrm>
        </p:spPr>
        <p:txBody>
          <a:bodyPr>
            <a:normAutofit/>
          </a:bodyPr>
          <a:lstStyle>
            <a:lvl1pPr marL="0" indent="0">
              <a:buNone/>
              <a:defRPr sz="4800" spc="-150"/>
            </a:lvl1pPr>
          </a:lstStyle>
          <a:p>
            <a:pPr lvl="0"/>
            <a:r>
              <a:rPr lang="en-US" dirty="0"/>
              <a:t>Our mission</a:t>
            </a:r>
            <a:endParaRPr lang="lt-LT" dirty="0"/>
          </a:p>
        </p:txBody>
      </p:sp>
      <p:sp>
        <p:nvSpPr>
          <p:cNvPr id="43" name="Text Placeholder 7"/>
          <p:cNvSpPr>
            <a:spLocks noGrp="1"/>
          </p:cNvSpPr>
          <p:nvPr>
            <p:ph type="body" sz="quarter" idx="15" hasCustomPrompt="1"/>
          </p:nvPr>
        </p:nvSpPr>
        <p:spPr>
          <a:xfrm>
            <a:off x="352424" y="2762250"/>
            <a:ext cx="3491707" cy="1285875"/>
          </a:xfrm>
        </p:spPr>
        <p:txBody>
          <a:bodyPr>
            <a:normAutofit/>
          </a:bodyPr>
          <a:lstStyle>
            <a:lvl1pPr marL="0" indent="0">
              <a:lnSpc>
                <a:spcPct val="100000"/>
              </a:lnSpc>
              <a:buNone/>
              <a:defRPr sz="2000" spc="0"/>
            </a:lvl1pPr>
          </a:lstStyle>
          <a:p>
            <a:pPr lvl="0"/>
            <a:r>
              <a:rPr lang="en-US" dirty="0"/>
              <a:t>Our mission is to make quality and modern workspaces available to more people.</a:t>
            </a:r>
            <a:endParaRPr lang="lt-LT" dirty="0"/>
          </a:p>
        </p:txBody>
      </p:sp>
      <p:sp>
        <p:nvSpPr>
          <p:cNvPr id="45" name="Text Placeholder 7"/>
          <p:cNvSpPr>
            <a:spLocks noGrp="1"/>
          </p:cNvSpPr>
          <p:nvPr>
            <p:ph type="body" sz="quarter" idx="20" hasCustomPrompt="1"/>
          </p:nvPr>
        </p:nvSpPr>
        <p:spPr>
          <a:xfrm>
            <a:off x="352424" y="4538673"/>
            <a:ext cx="981077" cy="280978"/>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Availability</a:t>
            </a:r>
            <a:endParaRPr lang="lt-LT" dirty="0"/>
          </a:p>
        </p:txBody>
      </p:sp>
      <p:sp>
        <p:nvSpPr>
          <p:cNvPr id="46" name="Text Placeholder 7"/>
          <p:cNvSpPr>
            <a:spLocks noGrp="1"/>
          </p:cNvSpPr>
          <p:nvPr>
            <p:ph type="body" sz="quarter" idx="21" hasCustomPrompt="1"/>
          </p:nvPr>
        </p:nvSpPr>
        <p:spPr>
          <a:xfrm>
            <a:off x="1666874" y="4541060"/>
            <a:ext cx="981077" cy="280978"/>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Quality</a:t>
            </a:r>
            <a:endParaRPr lang="lt-LT" dirty="0"/>
          </a:p>
        </p:txBody>
      </p:sp>
      <p:sp>
        <p:nvSpPr>
          <p:cNvPr id="47" name="Text Placeholder 7"/>
          <p:cNvSpPr>
            <a:spLocks noGrp="1"/>
          </p:cNvSpPr>
          <p:nvPr>
            <p:ph type="body" sz="quarter" idx="22" hasCustomPrompt="1"/>
          </p:nvPr>
        </p:nvSpPr>
        <p:spPr>
          <a:xfrm>
            <a:off x="1430656" y="4579160"/>
            <a:ext cx="45719" cy="252041"/>
          </a:xfrm>
        </p:spPr>
        <p:txBody>
          <a:bodyPr>
            <a:noAutofit/>
          </a:bodyPr>
          <a:lstStyle>
            <a:lvl1pPr marL="0" indent="0" algn="ctr">
              <a:lnSpc>
                <a:spcPts val="1500"/>
              </a:lnSpc>
              <a:buFontTx/>
              <a:buNone/>
              <a:defRPr lang="lt-LT" sz="2000" b="0" i="0" u="none" strike="noStrike" baseline="0" smtClean="0">
                <a:solidFill>
                  <a:schemeClr val="tx1"/>
                </a:solidFill>
                <a:latin typeface="Visuelt Pro Light" panose="020B0303040202040104" pitchFamily="34" charset="0"/>
              </a:defRPr>
            </a:lvl1pPr>
          </a:lstStyle>
          <a:p>
            <a:r>
              <a:rPr lang="en-US" dirty="0"/>
              <a:t>+</a:t>
            </a:r>
            <a:endParaRPr lang="lt-LT" dirty="0"/>
          </a:p>
        </p:txBody>
      </p:sp>
      <p:sp>
        <p:nvSpPr>
          <p:cNvPr id="48" name="Text Placeholder 7"/>
          <p:cNvSpPr>
            <a:spLocks noGrp="1"/>
          </p:cNvSpPr>
          <p:nvPr>
            <p:ph type="body" sz="quarter" idx="23" hasCustomPrompt="1"/>
          </p:nvPr>
        </p:nvSpPr>
        <p:spPr>
          <a:xfrm>
            <a:off x="352424" y="372662"/>
            <a:ext cx="1314450" cy="285741"/>
          </a:xfrm>
        </p:spPr>
        <p:txBody>
          <a:bodyPr>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r>
              <a:rPr lang="en-US" dirty="0"/>
              <a:t>What is our role?</a:t>
            </a:r>
            <a:endParaRPr lang="lt-LT" dirty="0"/>
          </a:p>
        </p:txBody>
      </p:sp>
    </p:spTree>
    <p:extLst>
      <p:ext uri="{BB962C8B-B14F-4D97-AF65-F5344CB8AC3E}">
        <p14:creationId xmlns:p14="http://schemas.microsoft.com/office/powerpoint/2010/main" val="3431489916"/>
      </p:ext>
    </p:extLst>
  </p:cSld>
  <p:clrMapOvr>
    <a:masterClrMapping/>
  </p:clrMapOvr>
  <p:extLst>
    <p:ext uri="{DCECCB84-F9BA-43D5-87BE-67443E8EF086}">
      <p15:sldGuideLst xmlns:p15="http://schemas.microsoft.com/office/powerpoint/2012/main"/>
    </p:ext>
  </p:extLst>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1_Spektro lentelė">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DB8492-14C1-4AE4-1C4D-69A4446F3C65}"/>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Tree>
    <p:extLst>
      <p:ext uri="{BB962C8B-B14F-4D97-AF65-F5344CB8AC3E}">
        <p14:creationId xmlns:p14="http://schemas.microsoft.com/office/powerpoint/2010/main" val="208422929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p:cSld name="Susisiekime">
    <p:bg>
      <p:bgPr>
        <a:solidFill>
          <a:schemeClr val="bg1"/>
        </a:solidFill>
        <a:effectLst/>
      </p:bgPr>
    </p:bg>
    <p:spTree>
      <p:nvGrpSpPr>
        <p:cNvPr id="1" name=""/>
        <p:cNvGrpSpPr/>
        <p:nvPr/>
      </p:nvGrpSpPr>
      <p:grpSpPr>
        <a:xfrm>
          <a:off x="0" y="0"/>
          <a:ext cx="0" cy="0"/>
          <a:chOff x="0" y="0"/>
          <a:chExt cx="0" cy="0"/>
        </a:xfrm>
      </p:grpSpPr>
      <p:sp>
        <p:nvSpPr>
          <p:cNvPr id="8" name="Text Placeholder 7"/>
          <p:cNvSpPr>
            <a:spLocks noGrp="1"/>
          </p:cNvSpPr>
          <p:nvPr>
            <p:ph type="body" sz="quarter" idx="13" hasCustomPrompt="1"/>
          </p:nvPr>
        </p:nvSpPr>
        <p:spPr>
          <a:xfrm>
            <a:off x="352424" y="1466850"/>
            <a:ext cx="8258176" cy="1038226"/>
          </a:xfrm>
        </p:spPr>
        <p:txBody>
          <a:bodyPr>
            <a:normAutofit/>
          </a:bodyPr>
          <a:lstStyle>
            <a:lvl1pPr marL="0" indent="0">
              <a:buNone/>
              <a:defRPr sz="8000" spc="-150"/>
            </a:lvl1pPr>
          </a:lstStyle>
          <a:p>
            <a:pPr lvl="0"/>
            <a:r>
              <a:rPr lang="en-US" dirty="0"/>
              <a:t>Let’s get in touch!</a:t>
            </a:r>
            <a:endParaRPr lang="lt-LT" dirty="0"/>
          </a:p>
        </p:txBody>
      </p:sp>
      <p:sp>
        <p:nvSpPr>
          <p:cNvPr id="12" name="Text Placeholder 7"/>
          <p:cNvSpPr>
            <a:spLocks noGrp="1"/>
          </p:cNvSpPr>
          <p:nvPr>
            <p:ph type="body" sz="quarter" idx="14" hasCustomPrompt="1"/>
          </p:nvPr>
        </p:nvSpPr>
        <p:spPr>
          <a:xfrm>
            <a:off x="352424" y="3114675"/>
            <a:ext cx="5743576" cy="725805"/>
          </a:xfrm>
        </p:spPr>
        <p:txBody>
          <a:bodyPr>
            <a:normAutofit/>
          </a:bodyPr>
          <a:lstStyle>
            <a:lvl1pPr marL="0" indent="0">
              <a:lnSpc>
                <a:spcPct val="100000"/>
              </a:lnSpc>
              <a:buNone/>
              <a:defRPr sz="2000" spc="0"/>
            </a:lvl1pPr>
          </a:lstStyle>
          <a:p>
            <a:pPr lvl="0"/>
            <a:r>
              <a:rPr lang="en-US" dirty="0"/>
              <a:t>+370 00 000 000</a:t>
            </a:r>
          </a:p>
          <a:p>
            <a:pPr lvl="0"/>
            <a:r>
              <a:rPr lang="en-US" dirty="0"/>
              <a:t>narbutas@narbutas.lt</a:t>
            </a:r>
            <a:endParaRPr lang="lt-LT" dirty="0"/>
          </a:p>
        </p:txBody>
      </p:sp>
      <p:sp>
        <p:nvSpPr>
          <p:cNvPr id="10" name="Date Placeholder 9">
            <a:extLst>
              <a:ext uri="{FF2B5EF4-FFF2-40B4-BE49-F238E27FC236}">
                <a16:creationId xmlns:a16="http://schemas.microsoft.com/office/drawing/2014/main" id="{FED6C129-2FAF-4C17-BFD7-9A6422B1DA76}"/>
              </a:ext>
            </a:extLst>
          </p:cNvPr>
          <p:cNvSpPr>
            <a:spLocks noGrp="1"/>
          </p:cNvSpPr>
          <p:nvPr>
            <p:ph type="dt" sz="half" idx="16"/>
          </p:nvPr>
        </p:nvSpPr>
        <p:spPr/>
        <p:txBody>
          <a:bodyPr/>
          <a:lstStyle/>
          <a:p>
            <a:fld id="{E70C022D-2154-4B93-9352-FE3F921EA940}" type="datetimeFigureOut">
              <a:rPr lang="lt-LT" smtClean="0"/>
              <a:t>2024-05-16</a:t>
            </a:fld>
            <a:endParaRPr lang="lt-LT"/>
          </a:p>
        </p:txBody>
      </p:sp>
      <p:sp>
        <p:nvSpPr>
          <p:cNvPr id="11" name="Footer Placeholder 10">
            <a:extLst>
              <a:ext uri="{FF2B5EF4-FFF2-40B4-BE49-F238E27FC236}">
                <a16:creationId xmlns:a16="http://schemas.microsoft.com/office/drawing/2014/main" id="{605F933E-1B5A-4709-B773-210109AA9840}"/>
              </a:ext>
            </a:extLst>
          </p:cNvPr>
          <p:cNvSpPr>
            <a:spLocks noGrp="1"/>
          </p:cNvSpPr>
          <p:nvPr>
            <p:ph type="ftr" sz="quarter" idx="17"/>
          </p:nvPr>
        </p:nvSpPr>
        <p:spPr/>
        <p:txBody>
          <a:bodyPr/>
          <a:lstStyle/>
          <a:p>
            <a:endParaRPr lang="lt-LT"/>
          </a:p>
        </p:txBody>
      </p:sp>
      <p:sp>
        <p:nvSpPr>
          <p:cNvPr id="13" name="Slide Number Placeholder 12">
            <a:extLst>
              <a:ext uri="{FF2B5EF4-FFF2-40B4-BE49-F238E27FC236}">
                <a16:creationId xmlns:a16="http://schemas.microsoft.com/office/drawing/2014/main" id="{CE1BA1A9-90E3-47D3-9C73-6D5D643DC502}"/>
              </a:ext>
            </a:extLst>
          </p:cNvPr>
          <p:cNvSpPr>
            <a:spLocks noGrp="1"/>
          </p:cNvSpPr>
          <p:nvPr>
            <p:ph type="sldNum" sz="quarter" idx="18"/>
          </p:nvPr>
        </p:nvSpPr>
        <p:spPr/>
        <p:txBody>
          <a:bodyPr/>
          <a:lstStyle/>
          <a:p>
            <a:fld id="{6987A1F2-779A-4167-9C43-BFE36B558159}" type="slidenum">
              <a:rPr lang="lt-LT" smtClean="0"/>
              <a:t>‹#›</a:t>
            </a:fld>
            <a:endParaRPr lang="lt-LT"/>
          </a:p>
        </p:txBody>
      </p:sp>
      <p:pic>
        <p:nvPicPr>
          <p:cNvPr id="18" name="Graphic 17">
            <a:extLst>
              <a:ext uri="{FF2B5EF4-FFF2-40B4-BE49-F238E27FC236}">
                <a16:creationId xmlns:a16="http://schemas.microsoft.com/office/drawing/2014/main" id="{C2198409-560B-4F37-A150-79207F6822D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5342468" y="0"/>
            <a:ext cx="6849532" cy="6849532"/>
          </a:xfrm>
          <a:prstGeom prst="rect">
            <a:avLst/>
          </a:prstGeom>
        </p:spPr>
      </p:pic>
      <p:sp>
        <p:nvSpPr>
          <p:cNvPr id="19" name="Text Placeholder 2">
            <a:extLst>
              <a:ext uri="{FF2B5EF4-FFF2-40B4-BE49-F238E27FC236}">
                <a16:creationId xmlns:a16="http://schemas.microsoft.com/office/drawing/2014/main" id="{ADA86B61-14DD-4264-B718-76BDCE874064}"/>
              </a:ext>
            </a:extLst>
          </p:cNvPr>
          <p:cNvSpPr txBox="1">
            <a:spLocks/>
          </p:cNvSpPr>
          <p:nvPr userDrawn="1"/>
        </p:nvSpPr>
        <p:spPr>
          <a:xfrm>
            <a:off x="372002" y="6176028"/>
            <a:ext cx="2015598" cy="365125"/>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tx2"/>
                </a:solidFill>
              </a:rPr>
              <a:t>narbutas.com</a:t>
            </a:r>
            <a:endParaRPr lang="lt-LT" dirty="0">
              <a:solidFill>
                <a:schemeClr val="tx2"/>
              </a:solidFill>
            </a:endParaRPr>
          </a:p>
        </p:txBody>
      </p:sp>
      <p:pic>
        <p:nvPicPr>
          <p:cNvPr id="20" name="Graphic 19">
            <a:extLst>
              <a:ext uri="{FF2B5EF4-FFF2-40B4-BE49-F238E27FC236}">
                <a16:creationId xmlns:a16="http://schemas.microsoft.com/office/drawing/2014/main" id="{92AAD5F6-D8B9-4550-BB44-F148767CCA78}"/>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488345" y="445653"/>
            <a:ext cx="2017788" cy="191848"/>
          </a:xfrm>
          <a:prstGeom prst="rect">
            <a:avLst/>
          </a:prstGeom>
        </p:spPr>
      </p:pic>
    </p:spTree>
    <p:extLst>
      <p:ext uri="{BB962C8B-B14F-4D97-AF65-F5344CB8AC3E}">
        <p14:creationId xmlns:p14="http://schemas.microsoft.com/office/powerpoint/2010/main" val="4018989121"/>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3498268938"/>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1433972284"/>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340867897"/>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664033678"/>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136183205"/>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419008351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63326157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297096171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195919303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536205A6-E702-E81E-C051-13BB738135B3}"/>
              </a:ext>
            </a:extLst>
          </p:cNvPr>
          <p:cNvSpPr>
            <a:spLocks noGrp="1"/>
          </p:cNvSpPr>
          <p:nvPr>
            <p:ph type="pic" sz="quarter" idx="23" hasCustomPrompt="1"/>
          </p:nvPr>
        </p:nvSpPr>
        <p:spPr>
          <a:xfrm>
            <a:off x="6044714" y="1041428"/>
            <a:ext cx="4779748" cy="4779772"/>
          </a:xfrm>
          <a:custGeom>
            <a:avLst/>
            <a:gdLst>
              <a:gd name="connsiteX0" fmla="*/ 2389874 w 4779748"/>
              <a:gd name="connsiteY0" fmla="*/ 0 h 4779772"/>
              <a:gd name="connsiteX1" fmla="*/ 4779748 w 4779748"/>
              <a:gd name="connsiteY1" fmla="*/ 2389886 h 4779772"/>
              <a:gd name="connsiteX2" fmla="*/ 2389874 w 4779748"/>
              <a:gd name="connsiteY2" fmla="*/ 4779772 h 4779772"/>
              <a:gd name="connsiteX3" fmla="*/ 0 w 4779748"/>
              <a:gd name="connsiteY3" fmla="*/ 2389886 h 4779772"/>
              <a:gd name="connsiteX4" fmla="*/ 2389874 w 4779748"/>
              <a:gd name="connsiteY4" fmla="*/ 0 h 477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9748" h="4779772">
                <a:moveTo>
                  <a:pt x="2389874" y="0"/>
                </a:moveTo>
                <a:cubicBezTo>
                  <a:pt x="3709765" y="0"/>
                  <a:pt x="4779748" y="1069988"/>
                  <a:pt x="4779748" y="2389886"/>
                </a:cubicBezTo>
                <a:cubicBezTo>
                  <a:pt x="4779748" y="3709784"/>
                  <a:pt x="3709765" y="4779772"/>
                  <a:pt x="2389874" y="4779772"/>
                </a:cubicBezTo>
                <a:cubicBezTo>
                  <a:pt x="1069983" y="4779772"/>
                  <a:pt x="0" y="3709784"/>
                  <a:pt x="0" y="2389886"/>
                </a:cubicBezTo>
                <a:cubicBezTo>
                  <a:pt x="0" y="1069988"/>
                  <a:pt x="1069983" y="0"/>
                  <a:pt x="2389874" y="0"/>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5" name="Oval 4">
            <a:extLst>
              <a:ext uri="{FF2B5EF4-FFF2-40B4-BE49-F238E27FC236}">
                <a16:creationId xmlns:a16="http://schemas.microsoft.com/office/drawing/2014/main" id="{322C52CB-7537-667C-20C1-9A8ED86A8EF9}"/>
              </a:ext>
            </a:extLst>
          </p:cNvPr>
          <p:cNvSpPr/>
          <p:nvPr userDrawn="1"/>
        </p:nvSpPr>
        <p:spPr>
          <a:xfrm>
            <a:off x="5652303" y="648433"/>
            <a:ext cx="5564766" cy="5564766"/>
          </a:xfrm>
          <a:prstGeom prst="ellipse">
            <a:avLst/>
          </a:prstGeom>
          <a:noFill/>
          <a:ln w="28575">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grpSp>
        <p:nvGrpSpPr>
          <p:cNvPr id="6" name="Group 5">
            <a:extLst>
              <a:ext uri="{FF2B5EF4-FFF2-40B4-BE49-F238E27FC236}">
                <a16:creationId xmlns:a16="http://schemas.microsoft.com/office/drawing/2014/main" id="{536A78CA-0DEC-D940-C9BD-411CF4855277}"/>
              </a:ext>
            </a:extLst>
          </p:cNvPr>
          <p:cNvGrpSpPr/>
          <p:nvPr userDrawn="1"/>
        </p:nvGrpSpPr>
        <p:grpSpPr>
          <a:xfrm>
            <a:off x="10965461" y="3126784"/>
            <a:ext cx="475495" cy="302216"/>
            <a:chOff x="9393273" y="3033713"/>
            <a:chExt cx="520665" cy="330925"/>
          </a:xfrm>
        </p:grpSpPr>
        <p:cxnSp>
          <p:nvCxnSpPr>
            <p:cNvPr id="7" name="Straight Connector 6">
              <a:extLst>
                <a:ext uri="{FF2B5EF4-FFF2-40B4-BE49-F238E27FC236}">
                  <a16:creationId xmlns:a16="http://schemas.microsoft.com/office/drawing/2014/main" id="{43093B46-6CB4-41EB-DA1F-4C677B1CED54}"/>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EA46C615-28E6-5A3B-D2DD-128C2F45CD1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9" name="Group 8">
            <a:extLst>
              <a:ext uri="{FF2B5EF4-FFF2-40B4-BE49-F238E27FC236}">
                <a16:creationId xmlns:a16="http://schemas.microsoft.com/office/drawing/2014/main" id="{7CC629E0-145E-D16D-A7C2-82E904F2FDF7}"/>
              </a:ext>
            </a:extLst>
          </p:cNvPr>
          <p:cNvGrpSpPr/>
          <p:nvPr userDrawn="1"/>
        </p:nvGrpSpPr>
        <p:grpSpPr>
          <a:xfrm rot="10800000">
            <a:off x="5430749" y="3428999"/>
            <a:ext cx="475495" cy="302216"/>
            <a:chOff x="9393273" y="3033713"/>
            <a:chExt cx="520665" cy="330925"/>
          </a:xfrm>
        </p:grpSpPr>
        <p:cxnSp>
          <p:nvCxnSpPr>
            <p:cNvPr id="10" name="Straight Connector 9">
              <a:extLst>
                <a:ext uri="{FF2B5EF4-FFF2-40B4-BE49-F238E27FC236}">
                  <a16:creationId xmlns:a16="http://schemas.microsoft.com/office/drawing/2014/main" id="{AD7A8A8C-E865-D460-42EC-0ED64BF2A041}"/>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CEA3B0DC-EFD7-7EB9-1A4E-4D672A996A7B}"/>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2" name="Group 11">
            <a:extLst>
              <a:ext uri="{FF2B5EF4-FFF2-40B4-BE49-F238E27FC236}">
                <a16:creationId xmlns:a16="http://schemas.microsoft.com/office/drawing/2014/main" id="{D6A0BA35-4A09-4A4F-0FF6-325184B363D0}"/>
              </a:ext>
            </a:extLst>
          </p:cNvPr>
          <p:cNvGrpSpPr/>
          <p:nvPr userDrawn="1"/>
        </p:nvGrpSpPr>
        <p:grpSpPr>
          <a:xfrm rot="16200000">
            <a:off x="8044703" y="511909"/>
            <a:ext cx="475496" cy="302216"/>
            <a:chOff x="9393273" y="3033713"/>
            <a:chExt cx="520665" cy="330925"/>
          </a:xfrm>
        </p:grpSpPr>
        <p:cxnSp>
          <p:nvCxnSpPr>
            <p:cNvPr id="13" name="Straight Connector 12">
              <a:extLst>
                <a:ext uri="{FF2B5EF4-FFF2-40B4-BE49-F238E27FC236}">
                  <a16:creationId xmlns:a16="http://schemas.microsoft.com/office/drawing/2014/main" id="{7F004227-42A5-0673-36F5-F2F00BF33912}"/>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4" name="Straight Connector 13">
              <a:extLst>
                <a:ext uri="{FF2B5EF4-FFF2-40B4-BE49-F238E27FC236}">
                  <a16:creationId xmlns:a16="http://schemas.microsoft.com/office/drawing/2014/main" id="{D9F5C05D-8818-4EC5-F64F-029CE4C61F9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5" name="Group 14">
            <a:extLst>
              <a:ext uri="{FF2B5EF4-FFF2-40B4-BE49-F238E27FC236}">
                <a16:creationId xmlns:a16="http://schemas.microsoft.com/office/drawing/2014/main" id="{732D4F93-0A9F-6D5A-AD14-E37AF417E8E7}"/>
              </a:ext>
            </a:extLst>
          </p:cNvPr>
          <p:cNvGrpSpPr/>
          <p:nvPr userDrawn="1"/>
        </p:nvGrpSpPr>
        <p:grpSpPr>
          <a:xfrm rot="5400000">
            <a:off x="8345620" y="6043874"/>
            <a:ext cx="475496" cy="302216"/>
            <a:chOff x="9393273" y="3033713"/>
            <a:chExt cx="520665" cy="330925"/>
          </a:xfrm>
        </p:grpSpPr>
        <p:cxnSp>
          <p:nvCxnSpPr>
            <p:cNvPr id="16" name="Straight Connector 15">
              <a:extLst>
                <a:ext uri="{FF2B5EF4-FFF2-40B4-BE49-F238E27FC236}">
                  <a16:creationId xmlns:a16="http://schemas.microsoft.com/office/drawing/2014/main" id="{7AB2FCF9-BD8E-C709-7167-1C63E824F8A0}"/>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68F5C4F-3F8F-7658-6FC6-199C0DD934B6}"/>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sp>
        <p:nvSpPr>
          <p:cNvPr id="19" name="Text Placeholder 7">
            <a:extLst>
              <a:ext uri="{FF2B5EF4-FFF2-40B4-BE49-F238E27FC236}">
                <a16:creationId xmlns:a16="http://schemas.microsoft.com/office/drawing/2014/main" id="{A5541898-2234-D35F-C389-6145D42F10A0}"/>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20" name="Text Placeholder 7">
            <a:extLst>
              <a:ext uri="{FF2B5EF4-FFF2-40B4-BE49-F238E27FC236}">
                <a16:creationId xmlns:a16="http://schemas.microsoft.com/office/drawing/2014/main" id="{27EF1858-D896-AE7D-6D2F-8691DFBA2F2D}"/>
              </a:ext>
            </a:extLst>
          </p:cNvPr>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21" name="Text Placeholder 7">
            <a:extLst>
              <a:ext uri="{FF2B5EF4-FFF2-40B4-BE49-F238E27FC236}">
                <a16:creationId xmlns:a16="http://schemas.microsoft.com/office/drawing/2014/main" id="{E9FF3CB8-F7D6-EF93-C36F-B87E7C787CD4}"/>
              </a:ext>
            </a:extLst>
          </p:cNvPr>
          <p:cNvSpPr>
            <a:spLocks noGrp="1"/>
          </p:cNvSpPr>
          <p:nvPr>
            <p:ph type="body" sz="quarter" idx="15"/>
          </p:nvPr>
        </p:nvSpPr>
        <p:spPr>
          <a:xfrm>
            <a:off x="491784" y="2727503"/>
            <a:ext cx="4385830" cy="2609768"/>
          </a:xfrm>
        </p:spPr>
        <p:txBody>
          <a:bodyPr>
            <a:normAutofit/>
          </a:bodyPr>
          <a:lstStyle>
            <a:lvl1pPr marL="0" indent="0">
              <a:lnSpc>
                <a:spcPct val="100000"/>
              </a:lnSpc>
              <a:buNone/>
              <a:defRPr sz="2400" spc="0"/>
            </a:lvl1pPr>
          </a:lstStyle>
          <a:p>
            <a:pPr lvl="0"/>
            <a:endParaRPr lang="lt-LT" dirty="0"/>
          </a:p>
        </p:txBody>
      </p:sp>
    </p:spTree>
    <p:extLst>
      <p:ext uri="{BB962C8B-B14F-4D97-AF65-F5344CB8AC3E}">
        <p14:creationId xmlns:p14="http://schemas.microsoft.com/office/powerpoint/2010/main" val="2836493304"/>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86552470"/>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2137498699"/>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25588442"/>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95867574"/>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80468810"/>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2106168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7100171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093177589"/>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72512270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36552353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68797843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521090637"/>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735949671"/>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7298437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233377354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_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302198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2" name="Picture Placeholder 3">
            <a:extLst>
              <a:ext uri="{FF2B5EF4-FFF2-40B4-BE49-F238E27FC236}">
                <a16:creationId xmlns:a16="http://schemas.microsoft.com/office/drawing/2014/main" id="{A44E188C-1E12-98C1-E21D-2E526A3A8616}"/>
              </a:ext>
            </a:extLst>
          </p:cNvPr>
          <p:cNvSpPr>
            <a:spLocks noGrp="1"/>
          </p:cNvSpPr>
          <p:nvPr>
            <p:ph type="pic" sz="quarter" idx="26" hasCustomPrompt="1"/>
          </p:nvPr>
        </p:nvSpPr>
        <p:spPr>
          <a:xfrm>
            <a:off x="3088886" y="1700213"/>
            <a:ext cx="2977376"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3" name="Picture Placeholder 3">
            <a:extLst>
              <a:ext uri="{FF2B5EF4-FFF2-40B4-BE49-F238E27FC236}">
                <a16:creationId xmlns:a16="http://schemas.microsoft.com/office/drawing/2014/main" id="{30DD85AE-EF49-2CD3-1B55-6C289452A37A}"/>
              </a:ext>
            </a:extLst>
          </p:cNvPr>
          <p:cNvSpPr>
            <a:spLocks noGrp="1"/>
          </p:cNvSpPr>
          <p:nvPr>
            <p:ph type="pic" sz="quarter" idx="27" hasCustomPrompt="1"/>
          </p:nvPr>
        </p:nvSpPr>
        <p:spPr>
          <a:xfrm>
            <a:off x="6122017" y="1700213"/>
            <a:ext cx="2977376"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4" name="Picture Placeholder 3">
            <a:extLst>
              <a:ext uri="{FF2B5EF4-FFF2-40B4-BE49-F238E27FC236}">
                <a16:creationId xmlns:a16="http://schemas.microsoft.com/office/drawing/2014/main" id="{5EA33F49-7157-23CA-1F22-C2ED2A42C921}"/>
              </a:ext>
            </a:extLst>
          </p:cNvPr>
          <p:cNvSpPr>
            <a:spLocks noGrp="1"/>
          </p:cNvSpPr>
          <p:nvPr>
            <p:ph type="pic" sz="quarter" idx="28" hasCustomPrompt="1"/>
          </p:nvPr>
        </p:nvSpPr>
        <p:spPr>
          <a:xfrm>
            <a:off x="9166298" y="1700213"/>
            <a:ext cx="3025701"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52817340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661160469"/>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_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3021980" cy="4440019"/>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2" name="Picture Placeholder 3">
            <a:extLst>
              <a:ext uri="{FF2B5EF4-FFF2-40B4-BE49-F238E27FC236}">
                <a16:creationId xmlns:a16="http://schemas.microsoft.com/office/drawing/2014/main" id="{A44E188C-1E12-98C1-E21D-2E526A3A8616}"/>
              </a:ext>
            </a:extLst>
          </p:cNvPr>
          <p:cNvSpPr>
            <a:spLocks noGrp="1"/>
          </p:cNvSpPr>
          <p:nvPr>
            <p:ph type="pic" sz="quarter" idx="26" hasCustomPrompt="1"/>
          </p:nvPr>
        </p:nvSpPr>
        <p:spPr>
          <a:xfrm>
            <a:off x="3088886" y="1700213"/>
            <a:ext cx="2977376" cy="4440019"/>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3" name="Picture Placeholder 3">
            <a:extLst>
              <a:ext uri="{FF2B5EF4-FFF2-40B4-BE49-F238E27FC236}">
                <a16:creationId xmlns:a16="http://schemas.microsoft.com/office/drawing/2014/main" id="{30DD85AE-EF49-2CD3-1B55-6C289452A37A}"/>
              </a:ext>
            </a:extLst>
          </p:cNvPr>
          <p:cNvSpPr>
            <a:spLocks noGrp="1"/>
          </p:cNvSpPr>
          <p:nvPr>
            <p:ph type="pic" sz="quarter" idx="27" hasCustomPrompt="1"/>
          </p:nvPr>
        </p:nvSpPr>
        <p:spPr>
          <a:xfrm>
            <a:off x="6122017" y="1700213"/>
            <a:ext cx="2977376" cy="4440019"/>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4" name="Picture Placeholder 3">
            <a:extLst>
              <a:ext uri="{FF2B5EF4-FFF2-40B4-BE49-F238E27FC236}">
                <a16:creationId xmlns:a16="http://schemas.microsoft.com/office/drawing/2014/main" id="{5EA33F49-7157-23CA-1F22-C2ED2A42C921}"/>
              </a:ext>
            </a:extLst>
          </p:cNvPr>
          <p:cNvSpPr>
            <a:spLocks noGrp="1"/>
          </p:cNvSpPr>
          <p:nvPr>
            <p:ph type="pic" sz="quarter" idx="28" hasCustomPrompt="1"/>
          </p:nvPr>
        </p:nvSpPr>
        <p:spPr>
          <a:xfrm>
            <a:off x="9166298" y="1700213"/>
            <a:ext cx="3025701" cy="4440019"/>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2" name="Text Placeholder 2">
            <a:extLst>
              <a:ext uri="{FF2B5EF4-FFF2-40B4-BE49-F238E27FC236}">
                <a16:creationId xmlns:a16="http://schemas.microsoft.com/office/drawing/2014/main" id="{FF995B36-AE37-691D-B1DB-EA081DB53B9D}"/>
              </a:ext>
            </a:extLst>
          </p:cNvPr>
          <p:cNvSpPr>
            <a:spLocks noGrp="1"/>
          </p:cNvSpPr>
          <p:nvPr>
            <p:ph type="body" sz="quarter" idx="29"/>
          </p:nvPr>
        </p:nvSpPr>
        <p:spPr>
          <a:xfrm>
            <a:off x="12356" y="6402388"/>
            <a:ext cx="6053905"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3" name="Text Placeholder 2">
            <a:extLst>
              <a:ext uri="{FF2B5EF4-FFF2-40B4-BE49-F238E27FC236}">
                <a16:creationId xmlns:a16="http://schemas.microsoft.com/office/drawing/2014/main" id="{C937C410-CA86-0A1D-4A41-B3BC6A74F4A1}"/>
              </a:ext>
            </a:extLst>
          </p:cNvPr>
          <p:cNvSpPr>
            <a:spLocks noGrp="1"/>
          </p:cNvSpPr>
          <p:nvPr>
            <p:ph type="body" sz="quarter" idx="30"/>
          </p:nvPr>
        </p:nvSpPr>
        <p:spPr>
          <a:xfrm>
            <a:off x="6100922" y="6402388"/>
            <a:ext cx="6053905"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601767241"/>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74266160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30866608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7711362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aigiamoji skaidrė">
    <p:bg>
      <p:bgRef idx="1001">
        <a:schemeClr val="bg1"/>
      </p:bgRef>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428225731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1_Skirtukas">
    <p:bg>
      <p:bgPr>
        <a:solidFill>
          <a:schemeClr val="bg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3DF4B8BA-2F18-455D-A3F2-4019C447572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0800000">
            <a:off x="5342468" y="0"/>
            <a:ext cx="6849532" cy="6849532"/>
          </a:xfrm>
          <a:prstGeom prst="rect">
            <a:avLst/>
          </a:prstGeom>
        </p:spPr>
      </p:pic>
      <p:sp>
        <p:nvSpPr>
          <p:cNvPr id="3" name="Text Placeholder 7">
            <a:extLst>
              <a:ext uri="{FF2B5EF4-FFF2-40B4-BE49-F238E27FC236}">
                <a16:creationId xmlns:a16="http://schemas.microsoft.com/office/drawing/2014/main" id="{CA1E9391-3FD3-4158-EBF6-5991C85862B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461545694"/>
      </p:ext>
    </p:extLst>
  </p:cSld>
  <p:clrMapOvr>
    <a:masterClrMapping/>
  </p:clrMapOvr>
  <p:extLst>
    <p:ext uri="{DCECCB84-F9BA-43D5-87BE-67443E8EF086}">
      <p15:sldGuideLst xmlns:p15="http://schemas.microsoft.com/office/powerpoint/2012/main"/>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userDrawn="1">
  <p:cSld name="2_Turinys">
    <p:bg>
      <p:bgPr>
        <a:solidFill>
          <a:schemeClr val="bg2"/>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323849" y="6195664"/>
            <a:ext cx="2743200" cy="365125"/>
          </a:xfrm>
        </p:spPr>
        <p:txBody>
          <a:bodyPr/>
          <a:lstStyle>
            <a:lvl1pPr algn="l">
              <a:defRPr sz="1100">
                <a:solidFill>
                  <a:srgbClr val="9C9C9C"/>
                </a:solidFill>
              </a:defRPr>
            </a:lvl1pPr>
          </a:lstStyle>
          <a:p>
            <a:fld id="{6987A1F2-779A-4167-9C43-BFE36B558159}" type="slidenum">
              <a:rPr lang="lt-LT" smtClean="0"/>
              <a:pPr/>
              <a:t>‹#›</a:t>
            </a:fld>
            <a:endParaRPr lang="lt-LT" dirty="0"/>
          </a:p>
        </p:txBody>
      </p:sp>
      <p:sp>
        <p:nvSpPr>
          <p:cNvPr id="7" name="Text Placeholder 7"/>
          <p:cNvSpPr>
            <a:spLocks noGrp="1"/>
          </p:cNvSpPr>
          <p:nvPr>
            <p:ph type="body" sz="quarter" idx="13" hasCustomPrompt="1"/>
          </p:nvPr>
        </p:nvSpPr>
        <p:spPr>
          <a:xfrm>
            <a:off x="380999" y="371475"/>
            <a:ext cx="7634288" cy="1038226"/>
          </a:xfrm>
        </p:spPr>
        <p:txBody>
          <a:bodyPr>
            <a:normAutofit/>
          </a:bodyPr>
          <a:lstStyle>
            <a:lvl1pPr marL="0" indent="0">
              <a:buNone/>
              <a:defRPr sz="6000" spc="-150"/>
            </a:lvl1pPr>
          </a:lstStyle>
          <a:p>
            <a:pPr lvl="0"/>
            <a:r>
              <a:rPr lang="en-US" dirty="0"/>
              <a:t>Content</a:t>
            </a:r>
            <a:endParaRPr lang="lt-LT" dirty="0"/>
          </a:p>
        </p:txBody>
      </p:sp>
      <p:sp>
        <p:nvSpPr>
          <p:cNvPr id="8" name="Text Placeholder 7"/>
          <p:cNvSpPr>
            <a:spLocks noGrp="1"/>
          </p:cNvSpPr>
          <p:nvPr>
            <p:ph type="body" sz="quarter" idx="14"/>
          </p:nvPr>
        </p:nvSpPr>
        <p:spPr>
          <a:xfrm>
            <a:off x="4190999" y="3476625"/>
            <a:ext cx="1885951" cy="929143"/>
          </a:xfrm>
        </p:spPr>
        <p:txBody>
          <a:bodyPr>
            <a:normAutofit/>
          </a:bodyPr>
          <a:lstStyle>
            <a:lvl1pPr marL="0" indent="0">
              <a:lnSpc>
                <a:spcPct val="100000"/>
              </a:lnSpc>
              <a:buNone/>
              <a:defRPr sz="2000" spc="0"/>
            </a:lvl1pPr>
          </a:lstStyle>
          <a:p>
            <a:pPr lvl="0"/>
            <a:endParaRPr lang="lt-LT" dirty="0"/>
          </a:p>
        </p:txBody>
      </p:sp>
      <p:sp>
        <p:nvSpPr>
          <p:cNvPr id="9" name="Text Placeholder 7"/>
          <p:cNvSpPr>
            <a:spLocks noGrp="1"/>
          </p:cNvSpPr>
          <p:nvPr>
            <p:ph type="body" sz="quarter" idx="15"/>
          </p:nvPr>
        </p:nvSpPr>
        <p:spPr>
          <a:xfrm>
            <a:off x="6096000" y="3471406"/>
            <a:ext cx="1885951" cy="934362"/>
          </a:xfrm>
        </p:spPr>
        <p:txBody>
          <a:bodyPr>
            <a:noAutofit/>
          </a:bodyPr>
          <a:lstStyle>
            <a:lvl1pPr marL="0" indent="0">
              <a:lnSpc>
                <a:spcPct val="100000"/>
              </a:lnSpc>
              <a:buNone/>
              <a:defRPr lang="lt-LT" sz="2000" b="0" i="0" u="none" strike="noStrike" baseline="0" smtClean="0"/>
            </a:lvl1pPr>
          </a:lstStyle>
          <a:p>
            <a:endParaRPr lang="lt-LT" dirty="0"/>
          </a:p>
        </p:txBody>
      </p:sp>
      <p:sp>
        <p:nvSpPr>
          <p:cNvPr id="10" name="Text Placeholder 7"/>
          <p:cNvSpPr>
            <a:spLocks noGrp="1"/>
          </p:cNvSpPr>
          <p:nvPr>
            <p:ph type="body" sz="quarter" idx="16"/>
          </p:nvPr>
        </p:nvSpPr>
        <p:spPr>
          <a:xfrm>
            <a:off x="8001001" y="3471406"/>
            <a:ext cx="1885951" cy="934362"/>
          </a:xfrm>
        </p:spPr>
        <p:txBody>
          <a:bodyPr>
            <a:noAutofit/>
          </a:bodyPr>
          <a:lstStyle>
            <a:lvl1pPr marL="0" indent="0">
              <a:lnSpc>
                <a:spcPct val="100000"/>
              </a:lnSpc>
              <a:buNone/>
              <a:defRPr lang="lt-LT" sz="2000" b="0" i="0" u="none" strike="noStrike" baseline="0" smtClean="0"/>
            </a:lvl1pPr>
          </a:lstStyle>
          <a:p>
            <a:endParaRPr lang="lt-LT" dirty="0"/>
          </a:p>
        </p:txBody>
      </p:sp>
      <p:sp>
        <p:nvSpPr>
          <p:cNvPr id="12" name="Text Placeholder 7"/>
          <p:cNvSpPr>
            <a:spLocks noGrp="1"/>
          </p:cNvSpPr>
          <p:nvPr>
            <p:ph type="body" sz="quarter" idx="17"/>
          </p:nvPr>
        </p:nvSpPr>
        <p:spPr>
          <a:xfrm>
            <a:off x="6096000" y="5057428"/>
            <a:ext cx="1990725" cy="1105247"/>
          </a:xfrm>
        </p:spPr>
        <p:txBody>
          <a:bodyPr>
            <a:noAutofit/>
          </a:bodyPr>
          <a:lstStyle>
            <a:lvl1pPr marL="0" indent="0">
              <a:lnSpc>
                <a:spcPts val="1500"/>
              </a:lnSpc>
              <a:spcBef>
                <a:spcPts val="0"/>
              </a:spcBef>
              <a:buFontTx/>
              <a:buNone/>
              <a:defRPr lang="lt-LT" sz="1100" b="0" i="0" u="none" strike="noStrike" baseline="0" smtClean="0"/>
            </a:lvl1pPr>
          </a:lstStyle>
          <a:p>
            <a:endParaRPr lang="lt-LT" dirty="0"/>
          </a:p>
        </p:txBody>
      </p:sp>
      <p:sp>
        <p:nvSpPr>
          <p:cNvPr id="13" name="Text Placeholder 7"/>
          <p:cNvSpPr>
            <a:spLocks noGrp="1"/>
          </p:cNvSpPr>
          <p:nvPr>
            <p:ph type="body" sz="quarter" idx="18"/>
          </p:nvPr>
        </p:nvSpPr>
        <p:spPr>
          <a:xfrm>
            <a:off x="8086725" y="5054017"/>
            <a:ext cx="1800227" cy="1112069"/>
          </a:xfrm>
        </p:spPr>
        <p:txBody>
          <a:bodyPr>
            <a:noAutofit/>
          </a:bodyPr>
          <a:lstStyle>
            <a:lvl1pPr marL="0" indent="0">
              <a:lnSpc>
                <a:spcPts val="1500"/>
              </a:lnSpc>
              <a:buFontTx/>
              <a:buNone/>
              <a:defRPr lang="lt-LT" sz="1100" b="0" i="0" u="none" strike="noStrike" baseline="0" smtClean="0"/>
            </a:lvl1pPr>
          </a:lstStyle>
          <a:p>
            <a:endParaRPr lang="lt-LT" dirty="0"/>
          </a:p>
        </p:txBody>
      </p:sp>
      <p:sp>
        <p:nvSpPr>
          <p:cNvPr id="14" name="Text Placeholder 7"/>
          <p:cNvSpPr>
            <a:spLocks noGrp="1"/>
          </p:cNvSpPr>
          <p:nvPr>
            <p:ph type="body" sz="quarter" idx="19"/>
          </p:nvPr>
        </p:nvSpPr>
        <p:spPr>
          <a:xfrm>
            <a:off x="9886952" y="5054017"/>
            <a:ext cx="1990725" cy="1105247"/>
          </a:xfrm>
        </p:spPr>
        <p:txBody>
          <a:bodyPr>
            <a:noAutofit/>
          </a:bodyPr>
          <a:lstStyle>
            <a:lvl1pPr marL="0" indent="0">
              <a:lnSpc>
                <a:spcPts val="1500"/>
              </a:lnSpc>
              <a:spcBef>
                <a:spcPts val="0"/>
              </a:spcBef>
              <a:buFontTx/>
              <a:buNone/>
              <a:defRPr lang="lt-LT" sz="1100" b="0" i="0" u="none" strike="noStrike" baseline="0" smtClean="0"/>
            </a:lvl1pPr>
          </a:lstStyle>
          <a:p>
            <a:endParaRPr lang="lt-LT" dirty="0"/>
          </a:p>
        </p:txBody>
      </p:sp>
      <p:sp>
        <p:nvSpPr>
          <p:cNvPr id="16" name="Text Placeholder 7"/>
          <p:cNvSpPr>
            <a:spLocks noGrp="1"/>
          </p:cNvSpPr>
          <p:nvPr>
            <p:ph type="body" sz="quarter" idx="20" hasCustomPrompt="1"/>
          </p:nvPr>
        </p:nvSpPr>
        <p:spPr>
          <a:xfrm>
            <a:off x="4190999" y="3118675"/>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00</a:t>
            </a:r>
            <a:endParaRPr lang="lt-LT" dirty="0"/>
          </a:p>
        </p:txBody>
      </p:sp>
      <p:sp>
        <p:nvSpPr>
          <p:cNvPr id="17" name="Text Placeholder 7"/>
          <p:cNvSpPr>
            <a:spLocks noGrp="1"/>
          </p:cNvSpPr>
          <p:nvPr>
            <p:ph type="body" sz="quarter" idx="21" hasCustomPrompt="1"/>
          </p:nvPr>
        </p:nvSpPr>
        <p:spPr>
          <a:xfrm>
            <a:off x="6095999" y="3134626"/>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01</a:t>
            </a:r>
            <a:endParaRPr lang="lt-LT" dirty="0"/>
          </a:p>
        </p:txBody>
      </p:sp>
      <p:sp>
        <p:nvSpPr>
          <p:cNvPr id="18" name="Text Placeholder 7"/>
          <p:cNvSpPr>
            <a:spLocks noGrp="1"/>
          </p:cNvSpPr>
          <p:nvPr>
            <p:ph type="body" sz="quarter" idx="22" hasCustomPrompt="1"/>
          </p:nvPr>
        </p:nvSpPr>
        <p:spPr>
          <a:xfrm>
            <a:off x="8015287" y="3129369"/>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02</a:t>
            </a:r>
            <a:endParaRPr lang="lt-LT" dirty="0"/>
          </a:p>
        </p:txBody>
      </p:sp>
      <p:sp>
        <p:nvSpPr>
          <p:cNvPr id="19" name="Text Placeholder 7"/>
          <p:cNvSpPr>
            <a:spLocks noGrp="1"/>
          </p:cNvSpPr>
          <p:nvPr>
            <p:ph type="body" sz="quarter" idx="23" hasCustomPrompt="1"/>
          </p:nvPr>
        </p:nvSpPr>
        <p:spPr>
          <a:xfrm>
            <a:off x="9910766" y="3129368"/>
            <a:ext cx="466726" cy="230797"/>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03</a:t>
            </a:r>
            <a:endParaRPr lang="lt-LT" dirty="0"/>
          </a:p>
        </p:txBody>
      </p:sp>
      <p:sp>
        <p:nvSpPr>
          <p:cNvPr id="25" name="Text Placeholder 7"/>
          <p:cNvSpPr>
            <a:spLocks noGrp="1"/>
          </p:cNvSpPr>
          <p:nvPr>
            <p:ph type="body" sz="quarter" idx="24"/>
          </p:nvPr>
        </p:nvSpPr>
        <p:spPr>
          <a:xfrm>
            <a:off x="9906002" y="3471406"/>
            <a:ext cx="1885951" cy="934362"/>
          </a:xfrm>
        </p:spPr>
        <p:txBody>
          <a:bodyPr>
            <a:noAutofit/>
          </a:bodyPr>
          <a:lstStyle>
            <a:lvl1pPr marL="0" indent="0">
              <a:lnSpc>
                <a:spcPct val="100000"/>
              </a:lnSpc>
              <a:buNone/>
              <a:defRPr lang="lt-LT" sz="2000" b="0" i="0" u="none" strike="noStrike" baseline="0" smtClean="0"/>
            </a:lvl1pPr>
          </a:lstStyle>
          <a:p>
            <a:endParaRPr lang="lt-LT" dirty="0"/>
          </a:p>
        </p:txBody>
      </p:sp>
      <p:sp>
        <p:nvSpPr>
          <p:cNvPr id="15" name="Text Placeholder 7">
            <a:extLst>
              <a:ext uri="{FF2B5EF4-FFF2-40B4-BE49-F238E27FC236}">
                <a16:creationId xmlns:a16="http://schemas.microsoft.com/office/drawing/2014/main" id="{78401F3E-6ADD-4AB8-8815-05F91D450331}"/>
              </a:ext>
            </a:extLst>
          </p:cNvPr>
          <p:cNvSpPr>
            <a:spLocks noGrp="1"/>
          </p:cNvSpPr>
          <p:nvPr>
            <p:ph type="body" sz="quarter" idx="25"/>
          </p:nvPr>
        </p:nvSpPr>
        <p:spPr>
          <a:xfrm>
            <a:off x="4191000" y="5054017"/>
            <a:ext cx="1905000" cy="1105247"/>
          </a:xfrm>
        </p:spPr>
        <p:txBody>
          <a:bodyPr>
            <a:noAutofit/>
          </a:bodyPr>
          <a:lstStyle>
            <a:lvl1pPr marL="0" indent="0">
              <a:lnSpc>
                <a:spcPts val="1500"/>
              </a:lnSpc>
              <a:spcBef>
                <a:spcPts val="0"/>
              </a:spcBef>
              <a:buFontTx/>
              <a:buNone/>
              <a:defRPr lang="lt-LT" sz="1100" b="0" i="0" u="none" strike="noStrike" baseline="0" smtClean="0"/>
            </a:lvl1pPr>
          </a:lstStyle>
          <a:p>
            <a:endParaRPr lang="lt-LT" dirty="0"/>
          </a:p>
        </p:txBody>
      </p:sp>
    </p:spTree>
    <p:extLst>
      <p:ext uri="{BB962C8B-B14F-4D97-AF65-F5344CB8AC3E}">
        <p14:creationId xmlns:p14="http://schemas.microsoft.com/office/powerpoint/2010/main" val="2511559323"/>
      </p:ext>
    </p:extLst>
  </p:cSld>
  <p:clrMapOvr>
    <a:masterClrMapping/>
  </p:clrMapOvr>
  <p:extLst>
    <p:ext uri="{DCECCB84-F9BA-43D5-87BE-67443E8EF086}">
      <p15:sldGuideLst xmlns:p15="http://schemas.microsoft.com/office/powerpoint/2012/main">
        <p15:guide id="3" orient="horz" pos="2115">
          <p15:clr>
            <a:srgbClr val="FBAE40"/>
          </p15:clr>
        </p15:guide>
        <p15:guide id="4" pos="3840">
          <p15:clr>
            <a:srgbClr val="FBAE40"/>
          </p15:clr>
        </p15:guide>
      </p15:sldGuideLst>
    </p:ext>
  </p:extLst>
</p:sldLayout>
</file>

<file path=ppt/slideLayouts/slideLayout147.xml><?xml version="1.0" encoding="utf-8"?>
<p:sldLayout xmlns:a="http://schemas.openxmlformats.org/drawingml/2006/main" xmlns:r="http://schemas.openxmlformats.org/officeDocument/2006/relationships" xmlns:p="http://schemas.openxmlformats.org/presentationml/2006/main">
  <p:cSld name="Misija_foto+fokusas">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323849" y="6195664"/>
            <a:ext cx="2743200" cy="365125"/>
          </a:xfrm>
        </p:spPr>
        <p:txBody>
          <a:bodyPr/>
          <a:lstStyle>
            <a:lvl1pPr algn="l">
              <a:defRPr sz="1100">
                <a:solidFill>
                  <a:srgbClr val="9C9C9C"/>
                </a:solidFill>
              </a:defRPr>
            </a:lvl1pPr>
          </a:lstStyle>
          <a:p>
            <a:fld id="{6987A1F2-779A-4167-9C43-BFE36B558159}" type="slidenum">
              <a:rPr lang="lt-LT" smtClean="0"/>
              <a:t>‹#›</a:t>
            </a:fld>
            <a:endParaRPr lang="lt-LT"/>
          </a:p>
        </p:txBody>
      </p:sp>
      <p:sp>
        <p:nvSpPr>
          <p:cNvPr id="41" name="Picture Placeholder 40"/>
          <p:cNvSpPr>
            <a:spLocks noGrp="1"/>
          </p:cNvSpPr>
          <p:nvPr>
            <p:ph type="pic" sz="quarter" idx="14" hasCustomPrompt="1"/>
          </p:nvPr>
        </p:nvSpPr>
        <p:spPr>
          <a:xfrm>
            <a:off x="5305426" y="0"/>
            <a:ext cx="6886574" cy="6858000"/>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hasCustomPrompt="1"/>
          </p:nvPr>
        </p:nvSpPr>
        <p:spPr>
          <a:xfrm>
            <a:off x="352424" y="790575"/>
            <a:ext cx="3171826" cy="723900"/>
          </a:xfrm>
        </p:spPr>
        <p:txBody>
          <a:bodyPr>
            <a:normAutofit/>
          </a:bodyPr>
          <a:lstStyle>
            <a:lvl1pPr marL="0" indent="0">
              <a:buNone/>
              <a:defRPr sz="4800" spc="-150"/>
            </a:lvl1pPr>
          </a:lstStyle>
          <a:p>
            <a:pPr lvl="0"/>
            <a:r>
              <a:rPr lang="en-US" dirty="0"/>
              <a:t>Our mission</a:t>
            </a:r>
            <a:endParaRPr lang="lt-LT" dirty="0"/>
          </a:p>
        </p:txBody>
      </p:sp>
      <p:sp>
        <p:nvSpPr>
          <p:cNvPr id="43" name="Text Placeholder 7"/>
          <p:cNvSpPr>
            <a:spLocks noGrp="1"/>
          </p:cNvSpPr>
          <p:nvPr>
            <p:ph type="body" sz="quarter" idx="15" hasCustomPrompt="1"/>
          </p:nvPr>
        </p:nvSpPr>
        <p:spPr>
          <a:xfrm>
            <a:off x="352424" y="2762250"/>
            <a:ext cx="3491707" cy="1285875"/>
          </a:xfrm>
        </p:spPr>
        <p:txBody>
          <a:bodyPr>
            <a:normAutofit/>
          </a:bodyPr>
          <a:lstStyle>
            <a:lvl1pPr marL="0" indent="0">
              <a:lnSpc>
                <a:spcPct val="100000"/>
              </a:lnSpc>
              <a:buNone/>
              <a:defRPr sz="2000" spc="0"/>
            </a:lvl1pPr>
          </a:lstStyle>
          <a:p>
            <a:pPr lvl="0"/>
            <a:r>
              <a:rPr lang="en-US" dirty="0"/>
              <a:t>Our mission is to make quality and modern workspaces available to more people.</a:t>
            </a:r>
            <a:endParaRPr lang="lt-LT" dirty="0"/>
          </a:p>
        </p:txBody>
      </p:sp>
      <p:sp>
        <p:nvSpPr>
          <p:cNvPr id="45" name="Text Placeholder 7"/>
          <p:cNvSpPr>
            <a:spLocks noGrp="1"/>
          </p:cNvSpPr>
          <p:nvPr>
            <p:ph type="body" sz="quarter" idx="20" hasCustomPrompt="1"/>
          </p:nvPr>
        </p:nvSpPr>
        <p:spPr>
          <a:xfrm>
            <a:off x="352424" y="4538673"/>
            <a:ext cx="981077" cy="280978"/>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Availability</a:t>
            </a:r>
            <a:endParaRPr lang="lt-LT" dirty="0"/>
          </a:p>
        </p:txBody>
      </p:sp>
      <p:sp>
        <p:nvSpPr>
          <p:cNvPr id="46" name="Text Placeholder 7"/>
          <p:cNvSpPr>
            <a:spLocks noGrp="1"/>
          </p:cNvSpPr>
          <p:nvPr>
            <p:ph type="body" sz="quarter" idx="21" hasCustomPrompt="1"/>
          </p:nvPr>
        </p:nvSpPr>
        <p:spPr>
          <a:xfrm>
            <a:off x="1666874" y="4541060"/>
            <a:ext cx="981077" cy="280978"/>
          </a:xfrm>
        </p:spPr>
        <p:txBody>
          <a:bodyPr>
            <a:noAutofit/>
          </a:bodyPr>
          <a:lstStyle>
            <a:lvl1pPr marL="0" indent="0">
              <a:lnSpc>
                <a:spcPts val="1500"/>
              </a:lnSpc>
              <a:buFontTx/>
              <a:buNone/>
              <a:defRPr lang="lt-LT" sz="1100" b="1" i="0" u="none" strike="noStrike" baseline="0" smtClean="0">
                <a:solidFill>
                  <a:schemeClr val="tx2"/>
                </a:solidFill>
                <a:latin typeface="Visuelt Pro" panose="020B0503040202040104" pitchFamily="34" charset="0"/>
              </a:defRPr>
            </a:lvl1pPr>
          </a:lstStyle>
          <a:p>
            <a:r>
              <a:rPr lang="en-US" dirty="0"/>
              <a:t>Quality</a:t>
            </a:r>
            <a:endParaRPr lang="lt-LT" dirty="0"/>
          </a:p>
        </p:txBody>
      </p:sp>
      <p:sp>
        <p:nvSpPr>
          <p:cNvPr id="47" name="Text Placeholder 7"/>
          <p:cNvSpPr>
            <a:spLocks noGrp="1"/>
          </p:cNvSpPr>
          <p:nvPr>
            <p:ph type="body" sz="quarter" idx="22" hasCustomPrompt="1"/>
          </p:nvPr>
        </p:nvSpPr>
        <p:spPr>
          <a:xfrm>
            <a:off x="1430656" y="4579160"/>
            <a:ext cx="45719" cy="252041"/>
          </a:xfrm>
        </p:spPr>
        <p:txBody>
          <a:bodyPr>
            <a:noAutofit/>
          </a:bodyPr>
          <a:lstStyle>
            <a:lvl1pPr marL="0" indent="0" algn="ctr">
              <a:lnSpc>
                <a:spcPts val="1500"/>
              </a:lnSpc>
              <a:buFontTx/>
              <a:buNone/>
              <a:defRPr lang="lt-LT" sz="2000" b="0" i="0" u="none" strike="noStrike" baseline="0" smtClean="0">
                <a:solidFill>
                  <a:schemeClr val="tx1"/>
                </a:solidFill>
                <a:latin typeface="Visuelt Pro Light" panose="020B0303040202040104" pitchFamily="34" charset="0"/>
              </a:defRPr>
            </a:lvl1pPr>
          </a:lstStyle>
          <a:p>
            <a:r>
              <a:rPr lang="en-US" dirty="0"/>
              <a:t>+</a:t>
            </a:r>
            <a:endParaRPr lang="lt-LT" dirty="0"/>
          </a:p>
        </p:txBody>
      </p:sp>
      <p:sp>
        <p:nvSpPr>
          <p:cNvPr id="48" name="Text Placeholder 7"/>
          <p:cNvSpPr>
            <a:spLocks noGrp="1"/>
          </p:cNvSpPr>
          <p:nvPr>
            <p:ph type="body" sz="quarter" idx="23" hasCustomPrompt="1"/>
          </p:nvPr>
        </p:nvSpPr>
        <p:spPr>
          <a:xfrm>
            <a:off x="352424" y="372662"/>
            <a:ext cx="1314450" cy="285741"/>
          </a:xfrm>
        </p:spPr>
        <p:txBody>
          <a:bodyPr>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r>
              <a:rPr lang="en-US" dirty="0"/>
              <a:t>What is our role?</a:t>
            </a:r>
            <a:endParaRPr lang="lt-LT" dirty="0"/>
          </a:p>
        </p:txBody>
      </p:sp>
    </p:spTree>
    <p:extLst>
      <p:ext uri="{BB962C8B-B14F-4D97-AF65-F5344CB8AC3E}">
        <p14:creationId xmlns:p14="http://schemas.microsoft.com/office/powerpoint/2010/main" val="3276484339"/>
      </p:ext>
    </p:extLst>
  </p:cSld>
  <p:clrMapOvr>
    <a:masterClrMapping/>
  </p:clrMapOvr>
  <p:extLst>
    <p:ext uri="{DCECCB84-F9BA-43D5-87BE-67443E8EF086}">
      <p15:sldGuideLst xmlns:p15="http://schemas.microsoft.com/office/powerpoint/2012/main"/>
    </p:ext>
  </p:extLst>
</p:sldLayout>
</file>

<file path=ppt/slideLayouts/slideLayout148.xml><?xml version="1.0" encoding="utf-8"?>
<p:sldLayout xmlns:a="http://schemas.openxmlformats.org/drawingml/2006/main" xmlns:r="http://schemas.openxmlformats.org/officeDocument/2006/relationships" xmlns:p="http://schemas.openxmlformats.org/presentationml/2006/main" userDrawn="1">
  <p:cSld name="1_Spektro lentelė">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CDB8492-14C1-4AE4-1C4D-69A4446F3C65}"/>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Tree>
    <p:extLst>
      <p:ext uri="{BB962C8B-B14F-4D97-AF65-F5344CB8AC3E}">
        <p14:creationId xmlns:p14="http://schemas.microsoft.com/office/powerpoint/2010/main" val="265899164"/>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17190548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30984589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421772824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284198572"/>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215943238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1177106057"/>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96758516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67170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18370799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536205A6-E702-E81E-C051-13BB738135B3}"/>
              </a:ext>
            </a:extLst>
          </p:cNvPr>
          <p:cNvSpPr>
            <a:spLocks noGrp="1"/>
          </p:cNvSpPr>
          <p:nvPr>
            <p:ph type="pic" sz="quarter" idx="23" hasCustomPrompt="1"/>
          </p:nvPr>
        </p:nvSpPr>
        <p:spPr>
          <a:xfrm>
            <a:off x="6044714" y="1041428"/>
            <a:ext cx="4779748" cy="4779772"/>
          </a:xfrm>
          <a:custGeom>
            <a:avLst/>
            <a:gdLst>
              <a:gd name="connsiteX0" fmla="*/ 2389874 w 4779748"/>
              <a:gd name="connsiteY0" fmla="*/ 0 h 4779772"/>
              <a:gd name="connsiteX1" fmla="*/ 4779748 w 4779748"/>
              <a:gd name="connsiteY1" fmla="*/ 2389886 h 4779772"/>
              <a:gd name="connsiteX2" fmla="*/ 2389874 w 4779748"/>
              <a:gd name="connsiteY2" fmla="*/ 4779772 h 4779772"/>
              <a:gd name="connsiteX3" fmla="*/ 0 w 4779748"/>
              <a:gd name="connsiteY3" fmla="*/ 2389886 h 4779772"/>
              <a:gd name="connsiteX4" fmla="*/ 2389874 w 4779748"/>
              <a:gd name="connsiteY4" fmla="*/ 0 h 477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9748" h="4779772">
                <a:moveTo>
                  <a:pt x="2389874" y="0"/>
                </a:moveTo>
                <a:cubicBezTo>
                  <a:pt x="3709765" y="0"/>
                  <a:pt x="4779748" y="1069988"/>
                  <a:pt x="4779748" y="2389886"/>
                </a:cubicBezTo>
                <a:cubicBezTo>
                  <a:pt x="4779748" y="3709784"/>
                  <a:pt x="3709765" y="4779772"/>
                  <a:pt x="2389874" y="4779772"/>
                </a:cubicBezTo>
                <a:cubicBezTo>
                  <a:pt x="1069983" y="4779772"/>
                  <a:pt x="0" y="3709784"/>
                  <a:pt x="0" y="2389886"/>
                </a:cubicBezTo>
                <a:cubicBezTo>
                  <a:pt x="0" y="1069988"/>
                  <a:pt x="1069983" y="0"/>
                  <a:pt x="2389874" y="0"/>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5" name="Oval 4">
            <a:extLst>
              <a:ext uri="{FF2B5EF4-FFF2-40B4-BE49-F238E27FC236}">
                <a16:creationId xmlns:a16="http://schemas.microsoft.com/office/drawing/2014/main" id="{322C52CB-7537-667C-20C1-9A8ED86A8EF9}"/>
              </a:ext>
            </a:extLst>
          </p:cNvPr>
          <p:cNvSpPr/>
          <p:nvPr userDrawn="1"/>
        </p:nvSpPr>
        <p:spPr>
          <a:xfrm>
            <a:off x="5652303" y="648433"/>
            <a:ext cx="5564766" cy="5564766"/>
          </a:xfrm>
          <a:prstGeom prst="ellipse">
            <a:avLst/>
          </a:prstGeom>
          <a:noFill/>
          <a:ln w="28575">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grpSp>
        <p:nvGrpSpPr>
          <p:cNvPr id="6" name="Group 5">
            <a:extLst>
              <a:ext uri="{FF2B5EF4-FFF2-40B4-BE49-F238E27FC236}">
                <a16:creationId xmlns:a16="http://schemas.microsoft.com/office/drawing/2014/main" id="{536A78CA-0DEC-D940-C9BD-411CF4855277}"/>
              </a:ext>
            </a:extLst>
          </p:cNvPr>
          <p:cNvGrpSpPr/>
          <p:nvPr userDrawn="1"/>
        </p:nvGrpSpPr>
        <p:grpSpPr>
          <a:xfrm>
            <a:off x="10965461" y="3126784"/>
            <a:ext cx="475495" cy="302216"/>
            <a:chOff x="9393273" y="3033713"/>
            <a:chExt cx="520665" cy="330925"/>
          </a:xfrm>
        </p:grpSpPr>
        <p:cxnSp>
          <p:nvCxnSpPr>
            <p:cNvPr id="7" name="Straight Connector 6">
              <a:extLst>
                <a:ext uri="{FF2B5EF4-FFF2-40B4-BE49-F238E27FC236}">
                  <a16:creationId xmlns:a16="http://schemas.microsoft.com/office/drawing/2014/main" id="{43093B46-6CB4-41EB-DA1F-4C677B1CED54}"/>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EA46C615-28E6-5A3B-D2DD-128C2F45CD1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9" name="Group 8">
            <a:extLst>
              <a:ext uri="{FF2B5EF4-FFF2-40B4-BE49-F238E27FC236}">
                <a16:creationId xmlns:a16="http://schemas.microsoft.com/office/drawing/2014/main" id="{7CC629E0-145E-D16D-A7C2-82E904F2FDF7}"/>
              </a:ext>
            </a:extLst>
          </p:cNvPr>
          <p:cNvGrpSpPr/>
          <p:nvPr userDrawn="1"/>
        </p:nvGrpSpPr>
        <p:grpSpPr>
          <a:xfrm rot="10800000">
            <a:off x="5430749" y="3428999"/>
            <a:ext cx="475495" cy="302216"/>
            <a:chOff x="9393273" y="3033713"/>
            <a:chExt cx="520665" cy="330925"/>
          </a:xfrm>
        </p:grpSpPr>
        <p:cxnSp>
          <p:nvCxnSpPr>
            <p:cNvPr id="10" name="Straight Connector 9">
              <a:extLst>
                <a:ext uri="{FF2B5EF4-FFF2-40B4-BE49-F238E27FC236}">
                  <a16:creationId xmlns:a16="http://schemas.microsoft.com/office/drawing/2014/main" id="{AD7A8A8C-E865-D460-42EC-0ED64BF2A041}"/>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CEA3B0DC-EFD7-7EB9-1A4E-4D672A996A7B}"/>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2" name="Group 11">
            <a:extLst>
              <a:ext uri="{FF2B5EF4-FFF2-40B4-BE49-F238E27FC236}">
                <a16:creationId xmlns:a16="http://schemas.microsoft.com/office/drawing/2014/main" id="{D6A0BA35-4A09-4A4F-0FF6-325184B363D0}"/>
              </a:ext>
            </a:extLst>
          </p:cNvPr>
          <p:cNvGrpSpPr/>
          <p:nvPr userDrawn="1"/>
        </p:nvGrpSpPr>
        <p:grpSpPr>
          <a:xfrm rot="16200000">
            <a:off x="8044703" y="511909"/>
            <a:ext cx="475496" cy="302216"/>
            <a:chOff x="9393273" y="3033713"/>
            <a:chExt cx="520665" cy="330925"/>
          </a:xfrm>
        </p:grpSpPr>
        <p:cxnSp>
          <p:nvCxnSpPr>
            <p:cNvPr id="13" name="Straight Connector 12">
              <a:extLst>
                <a:ext uri="{FF2B5EF4-FFF2-40B4-BE49-F238E27FC236}">
                  <a16:creationId xmlns:a16="http://schemas.microsoft.com/office/drawing/2014/main" id="{7F004227-42A5-0673-36F5-F2F00BF33912}"/>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4" name="Straight Connector 13">
              <a:extLst>
                <a:ext uri="{FF2B5EF4-FFF2-40B4-BE49-F238E27FC236}">
                  <a16:creationId xmlns:a16="http://schemas.microsoft.com/office/drawing/2014/main" id="{D9F5C05D-8818-4EC5-F64F-029CE4C61F9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5" name="Group 14">
            <a:extLst>
              <a:ext uri="{FF2B5EF4-FFF2-40B4-BE49-F238E27FC236}">
                <a16:creationId xmlns:a16="http://schemas.microsoft.com/office/drawing/2014/main" id="{732D4F93-0A9F-6D5A-AD14-E37AF417E8E7}"/>
              </a:ext>
            </a:extLst>
          </p:cNvPr>
          <p:cNvGrpSpPr/>
          <p:nvPr userDrawn="1"/>
        </p:nvGrpSpPr>
        <p:grpSpPr>
          <a:xfrm rot="5400000">
            <a:off x="8345620" y="6043874"/>
            <a:ext cx="475496" cy="302216"/>
            <a:chOff x="9393273" y="3033713"/>
            <a:chExt cx="520665" cy="330925"/>
          </a:xfrm>
        </p:grpSpPr>
        <p:cxnSp>
          <p:nvCxnSpPr>
            <p:cNvPr id="16" name="Straight Connector 15">
              <a:extLst>
                <a:ext uri="{FF2B5EF4-FFF2-40B4-BE49-F238E27FC236}">
                  <a16:creationId xmlns:a16="http://schemas.microsoft.com/office/drawing/2014/main" id="{7AB2FCF9-BD8E-C709-7167-1C63E824F8A0}"/>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68F5C4F-3F8F-7658-6FC6-199C0DD934B6}"/>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sp>
        <p:nvSpPr>
          <p:cNvPr id="19" name="Text Placeholder 7">
            <a:extLst>
              <a:ext uri="{FF2B5EF4-FFF2-40B4-BE49-F238E27FC236}">
                <a16:creationId xmlns:a16="http://schemas.microsoft.com/office/drawing/2014/main" id="{A5541898-2234-D35F-C389-6145D42F10A0}"/>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20" name="Text Placeholder 7">
            <a:extLst>
              <a:ext uri="{FF2B5EF4-FFF2-40B4-BE49-F238E27FC236}">
                <a16:creationId xmlns:a16="http://schemas.microsoft.com/office/drawing/2014/main" id="{27EF1858-D896-AE7D-6D2F-8691DFBA2F2D}"/>
              </a:ext>
            </a:extLst>
          </p:cNvPr>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2" name="Text Placeholder 7">
            <a:extLst>
              <a:ext uri="{FF2B5EF4-FFF2-40B4-BE49-F238E27FC236}">
                <a16:creationId xmlns:a16="http://schemas.microsoft.com/office/drawing/2014/main" id="{F38FE2E0-2715-F070-8C8F-0B0709A0B824}"/>
              </a:ext>
            </a:extLst>
          </p:cNvPr>
          <p:cNvSpPr>
            <a:spLocks noGrp="1"/>
          </p:cNvSpPr>
          <p:nvPr>
            <p:ph type="body" sz="quarter" idx="15"/>
          </p:nvPr>
        </p:nvSpPr>
        <p:spPr>
          <a:xfrm>
            <a:off x="491784" y="2727503"/>
            <a:ext cx="4385830" cy="2609768"/>
          </a:xfrm>
        </p:spPr>
        <p:txBody>
          <a:bodyPr>
            <a:normAutofit/>
          </a:bodyPr>
          <a:lstStyle>
            <a:lvl1pPr marL="0" indent="0">
              <a:lnSpc>
                <a:spcPct val="100000"/>
              </a:lnSpc>
              <a:buNone/>
              <a:defRPr sz="2400" spc="0"/>
            </a:lvl1pPr>
          </a:lstStyle>
          <a:p>
            <a:pPr lvl="0"/>
            <a:endParaRPr lang="lt-LT" dirty="0"/>
          </a:p>
        </p:txBody>
      </p:sp>
    </p:spTree>
    <p:extLst>
      <p:ext uri="{BB962C8B-B14F-4D97-AF65-F5344CB8AC3E}">
        <p14:creationId xmlns:p14="http://schemas.microsoft.com/office/powerpoint/2010/main" val="36302315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55173220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3409028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586056669"/>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4102714171"/>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3708135328"/>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2344511568"/>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932549568"/>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551359829"/>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418479584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243016494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375486092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373612720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309505258"/>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2542060803"/>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576249205"/>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618532693"/>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98350548"/>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55811999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14955001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768798847"/>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47265608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19149236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15160299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920055608"/>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278537934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50138025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1091371846"/>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133947242"/>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14829395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536205A6-E702-E81E-C051-13BB738135B3}"/>
              </a:ext>
            </a:extLst>
          </p:cNvPr>
          <p:cNvSpPr>
            <a:spLocks noGrp="1"/>
          </p:cNvSpPr>
          <p:nvPr>
            <p:ph type="pic" sz="quarter" idx="23" hasCustomPrompt="1"/>
          </p:nvPr>
        </p:nvSpPr>
        <p:spPr>
          <a:xfrm>
            <a:off x="6044714" y="1041428"/>
            <a:ext cx="4779748" cy="4779772"/>
          </a:xfrm>
          <a:custGeom>
            <a:avLst/>
            <a:gdLst>
              <a:gd name="connsiteX0" fmla="*/ 2389874 w 4779748"/>
              <a:gd name="connsiteY0" fmla="*/ 0 h 4779772"/>
              <a:gd name="connsiteX1" fmla="*/ 4779748 w 4779748"/>
              <a:gd name="connsiteY1" fmla="*/ 2389886 h 4779772"/>
              <a:gd name="connsiteX2" fmla="*/ 2389874 w 4779748"/>
              <a:gd name="connsiteY2" fmla="*/ 4779772 h 4779772"/>
              <a:gd name="connsiteX3" fmla="*/ 0 w 4779748"/>
              <a:gd name="connsiteY3" fmla="*/ 2389886 h 4779772"/>
              <a:gd name="connsiteX4" fmla="*/ 2389874 w 4779748"/>
              <a:gd name="connsiteY4" fmla="*/ 0 h 477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9748" h="4779772">
                <a:moveTo>
                  <a:pt x="2389874" y="0"/>
                </a:moveTo>
                <a:cubicBezTo>
                  <a:pt x="3709765" y="0"/>
                  <a:pt x="4779748" y="1069988"/>
                  <a:pt x="4779748" y="2389886"/>
                </a:cubicBezTo>
                <a:cubicBezTo>
                  <a:pt x="4779748" y="3709784"/>
                  <a:pt x="3709765" y="4779772"/>
                  <a:pt x="2389874" y="4779772"/>
                </a:cubicBezTo>
                <a:cubicBezTo>
                  <a:pt x="1069983" y="4779772"/>
                  <a:pt x="0" y="3709784"/>
                  <a:pt x="0" y="2389886"/>
                </a:cubicBezTo>
                <a:cubicBezTo>
                  <a:pt x="0" y="1069988"/>
                  <a:pt x="1069983" y="0"/>
                  <a:pt x="2389874" y="0"/>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5" name="Oval 4">
            <a:extLst>
              <a:ext uri="{FF2B5EF4-FFF2-40B4-BE49-F238E27FC236}">
                <a16:creationId xmlns:a16="http://schemas.microsoft.com/office/drawing/2014/main" id="{322C52CB-7537-667C-20C1-9A8ED86A8EF9}"/>
              </a:ext>
            </a:extLst>
          </p:cNvPr>
          <p:cNvSpPr/>
          <p:nvPr userDrawn="1"/>
        </p:nvSpPr>
        <p:spPr>
          <a:xfrm>
            <a:off x="5652303" y="648433"/>
            <a:ext cx="5564766" cy="5564766"/>
          </a:xfrm>
          <a:prstGeom prst="ellipse">
            <a:avLst/>
          </a:prstGeom>
          <a:noFill/>
          <a:ln w="28575">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grpSp>
        <p:nvGrpSpPr>
          <p:cNvPr id="6" name="Group 5">
            <a:extLst>
              <a:ext uri="{FF2B5EF4-FFF2-40B4-BE49-F238E27FC236}">
                <a16:creationId xmlns:a16="http://schemas.microsoft.com/office/drawing/2014/main" id="{536A78CA-0DEC-D940-C9BD-411CF4855277}"/>
              </a:ext>
            </a:extLst>
          </p:cNvPr>
          <p:cNvGrpSpPr/>
          <p:nvPr userDrawn="1"/>
        </p:nvGrpSpPr>
        <p:grpSpPr>
          <a:xfrm>
            <a:off x="10965461" y="3126784"/>
            <a:ext cx="475495" cy="302216"/>
            <a:chOff x="9393273" y="3033713"/>
            <a:chExt cx="520665" cy="330925"/>
          </a:xfrm>
        </p:grpSpPr>
        <p:cxnSp>
          <p:nvCxnSpPr>
            <p:cNvPr id="7" name="Straight Connector 6">
              <a:extLst>
                <a:ext uri="{FF2B5EF4-FFF2-40B4-BE49-F238E27FC236}">
                  <a16:creationId xmlns:a16="http://schemas.microsoft.com/office/drawing/2014/main" id="{43093B46-6CB4-41EB-DA1F-4C677B1CED54}"/>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EA46C615-28E6-5A3B-D2DD-128C2F45CD1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9" name="Group 8">
            <a:extLst>
              <a:ext uri="{FF2B5EF4-FFF2-40B4-BE49-F238E27FC236}">
                <a16:creationId xmlns:a16="http://schemas.microsoft.com/office/drawing/2014/main" id="{7CC629E0-145E-D16D-A7C2-82E904F2FDF7}"/>
              </a:ext>
            </a:extLst>
          </p:cNvPr>
          <p:cNvGrpSpPr/>
          <p:nvPr userDrawn="1"/>
        </p:nvGrpSpPr>
        <p:grpSpPr>
          <a:xfrm rot="10800000">
            <a:off x="5430749" y="3428999"/>
            <a:ext cx="475495" cy="302216"/>
            <a:chOff x="9393273" y="3033713"/>
            <a:chExt cx="520665" cy="330925"/>
          </a:xfrm>
        </p:grpSpPr>
        <p:cxnSp>
          <p:nvCxnSpPr>
            <p:cNvPr id="10" name="Straight Connector 9">
              <a:extLst>
                <a:ext uri="{FF2B5EF4-FFF2-40B4-BE49-F238E27FC236}">
                  <a16:creationId xmlns:a16="http://schemas.microsoft.com/office/drawing/2014/main" id="{AD7A8A8C-E865-D460-42EC-0ED64BF2A041}"/>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CEA3B0DC-EFD7-7EB9-1A4E-4D672A996A7B}"/>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2" name="Group 11">
            <a:extLst>
              <a:ext uri="{FF2B5EF4-FFF2-40B4-BE49-F238E27FC236}">
                <a16:creationId xmlns:a16="http://schemas.microsoft.com/office/drawing/2014/main" id="{D6A0BA35-4A09-4A4F-0FF6-325184B363D0}"/>
              </a:ext>
            </a:extLst>
          </p:cNvPr>
          <p:cNvGrpSpPr/>
          <p:nvPr userDrawn="1"/>
        </p:nvGrpSpPr>
        <p:grpSpPr>
          <a:xfrm rot="16200000">
            <a:off x="8044703" y="511909"/>
            <a:ext cx="475496" cy="302216"/>
            <a:chOff x="9393273" y="3033713"/>
            <a:chExt cx="520665" cy="330925"/>
          </a:xfrm>
        </p:grpSpPr>
        <p:cxnSp>
          <p:nvCxnSpPr>
            <p:cNvPr id="13" name="Straight Connector 12">
              <a:extLst>
                <a:ext uri="{FF2B5EF4-FFF2-40B4-BE49-F238E27FC236}">
                  <a16:creationId xmlns:a16="http://schemas.microsoft.com/office/drawing/2014/main" id="{7F004227-42A5-0673-36F5-F2F00BF33912}"/>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4" name="Straight Connector 13">
              <a:extLst>
                <a:ext uri="{FF2B5EF4-FFF2-40B4-BE49-F238E27FC236}">
                  <a16:creationId xmlns:a16="http://schemas.microsoft.com/office/drawing/2014/main" id="{D9F5C05D-8818-4EC5-F64F-029CE4C61F9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5" name="Group 14">
            <a:extLst>
              <a:ext uri="{FF2B5EF4-FFF2-40B4-BE49-F238E27FC236}">
                <a16:creationId xmlns:a16="http://schemas.microsoft.com/office/drawing/2014/main" id="{732D4F93-0A9F-6D5A-AD14-E37AF417E8E7}"/>
              </a:ext>
            </a:extLst>
          </p:cNvPr>
          <p:cNvGrpSpPr/>
          <p:nvPr userDrawn="1"/>
        </p:nvGrpSpPr>
        <p:grpSpPr>
          <a:xfrm rot="5400000">
            <a:off x="8345620" y="6043874"/>
            <a:ext cx="475496" cy="302216"/>
            <a:chOff x="9393273" y="3033713"/>
            <a:chExt cx="520665" cy="330925"/>
          </a:xfrm>
        </p:grpSpPr>
        <p:cxnSp>
          <p:nvCxnSpPr>
            <p:cNvPr id="16" name="Straight Connector 15">
              <a:extLst>
                <a:ext uri="{FF2B5EF4-FFF2-40B4-BE49-F238E27FC236}">
                  <a16:creationId xmlns:a16="http://schemas.microsoft.com/office/drawing/2014/main" id="{7AB2FCF9-BD8E-C709-7167-1C63E824F8A0}"/>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68F5C4F-3F8F-7658-6FC6-199C0DD934B6}"/>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sp>
        <p:nvSpPr>
          <p:cNvPr id="19" name="Text Placeholder 7">
            <a:extLst>
              <a:ext uri="{FF2B5EF4-FFF2-40B4-BE49-F238E27FC236}">
                <a16:creationId xmlns:a16="http://schemas.microsoft.com/office/drawing/2014/main" id="{A5541898-2234-D35F-C389-6145D42F10A0}"/>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20" name="Text Placeholder 7">
            <a:extLst>
              <a:ext uri="{FF2B5EF4-FFF2-40B4-BE49-F238E27FC236}">
                <a16:creationId xmlns:a16="http://schemas.microsoft.com/office/drawing/2014/main" id="{27EF1858-D896-AE7D-6D2F-8691DFBA2F2D}"/>
              </a:ext>
            </a:extLst>
          </p:cNvPr>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2" name="Text Placeholder 7">
            <a:extLst>
              <a:ext uri="{FF2B5EF4-FFF2-40B4-BE49-F238E27FC236}">
                <a16:creationId xmlns:a16="http://schemas.microsoft.com/office/drawing/2014/main" id="{1D4E56D0-9245-D0D8-BE2B-4A65391CE0AD}"/>
              </a:ext>
            </a:extLst>
          </p:cNvPr>
          <p:cNvSpPr>
            <a:spLocks noGrp="1"/>
          </p:cNvSpPr>
          <p:nvPr>
            <p:ph type="body" sz="quarter" idx="15"/>
          </p:nvPr>
        </p:nvSpPr>
        <p:spPr>
          <a:xfrm>
            <a:off x="491784" y="2727503"/>
            <a:ext cx="4385830" cy="2609768"/>
          </a:xfrm>
        </p:spPr>
        <p:txBody>
          <a:bodyPr>
            <a:normAutofit/>
          </a:bodyPr>
          <a:lstStyle>
            <a:lvl1pPr marL="0" indent="0">
              <a:lnSpc>
                <a:spcPct val="100000"/>
              </a:lnSpc>
              <a:buNone/>
              <a:defRPr sz="2400" spc="0"/>
            </a:lvl1pPr>
          </a:lstStyle>
          <a:p>
            <a:pPr lvl="0"/>
            <a:endParaRPr lang="lt-LT" dirty="0"/>
          </a:p>
        </p:txBody>
      </p:sp>
    </p:spTree>
    <p:extLst>
      <p:ext uri="{BB962C8B-B14F-4D97-AF65-F5344CB8AC3E}">
        <p14:creationId xmlns:p14="http://schemas.microsoft.com/office/powerpoint/2010/main" val="11777208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476374740"/>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76375347"/>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116084703"/>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454117145"/>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2208702357"/>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3396290321"/>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747622630"/>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722647040"/>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366111271"/>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65389944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2808564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119115550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91364388"/>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745462173"/>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46098458"/>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374493731"/>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921932995"/>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98859096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4130178614"/>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1361882589"/>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317019982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4411617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348083542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79065125"/>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Vaizdas+Fragment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1" y="1700213"/>
            <a:ext cx="692467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0" name="Picture Placeholder 3">
            <a:extLst>
              <a:ext uri="{FF2B5EF4-FFF2-40B4-BE49-F238E27FC236}">
                <a16:creationId xmlns:a16="http://schemas.microsoft.com/office/drawing/2014/main" id="{510B8372-3631-6496-5EAE-ACBDB95BC149}"/>
              </a:ext>
            </a:extLst>
          </p:cNvPr>
          <p:cNvSpPr>
            <a:spLocks noGrp="1"/>
          </p:cNvSpPr>
          <p:nvPr>
            <p:ph type="pic" sz="quarter" idx="26" hasCustomPrompt="1"/>
          </p:nvPr>
        </p:nvSpPr>
        <p:spPr>
          <a:xfrm>
            <a:off x="6924674" y="1700213"/>
            <a:ext cx="5267325"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329523662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4362" userDrawn="1">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 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Picture Placeholder 3">
            <a:extLst>
              <a:ext uri="{FF2B5EF4-FFF2-40B4-BE49-F238E27FC236}">
                <a16:creationId xmlns:a16="http://schemas.microsoft.com/office/drawing/2014/main" id="{C337D003-5D7A-81BB-282B-DDF0D761F92D}"/>
              </a:ext>
            </a:extLst>
          </p:cNvPr>
          <p:cNvSpPr>
            <a:spLocks noGrp="1"/>
          </p:cNvSpPr>
          <p:nvPr>
            <p:ph type="pic" sz="quarter" idx="26" hasCustomPrompt="1"/>
          </p:nvPr>
        </p:nvSpPr>
        <p:spPr>
          <a:xfrm>
            <a:off x="6096000" y="1700213"/>
            <a:ext cx="609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7248452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3Vaizd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19" name="Text Placeholder 7">
            <a:extLst>
              <a:ext uri="{FF2B5EF4-FFF2-40B4-BE49-F238E27FC236}">
                <a16:creationId xmlns:a16="http://schemas.microsoft.com/office/drawing/2014/main" id="{9EF15567-9A10-BA4A-0D7A-44AF825CDC1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EEB3EA93-2C64-7033-3A0C-AE5D4BB1128B}"/>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6" name="Picture Placeholder 3">
            <a:extLst>
              <a:ext uri="{FF2B5EF4-FFF2-40B4-BE49-F238E27FC236}">
                <a16:creationId xmlns:a16="http://schemas.microsoft.com/office/drawing/2014/main" id="{5EFBD82C-1501-AAD2-8031-3331A35F7444}"/>
              </a:ext>
            </a:extLst>
          </p:cNvPr>
          <p:cNvSpPr>
            <a:spLocks noGrp="1"/>
          </p:cNvSpPr>
          <p:nvPr>
            <p:ph type="pic" sz="quarter" idx="26" hasCustomPrompt="1"/>
          </p:nvPr>
        </p:nvSpPr>
        <p:spPr>
          <a:xfrm>
            <a:off x="40644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7" name="Picture Placeholder 3">
            <a:extLst>
              <a:ext uri="{FF2B5EF4-FFF2-40B4-BE49-F238E27FC236}">
                <a16:creationId xmlns:a16="http://schemas.microsoft.com/office/drawing/2014/main" id="{98A62B0D-8CCA-316C-09CA-3720C15593A9}"/>
              </a:ext>
            </a:extLst>
          </p:cNvPr>
          <p:cNvSpPr>
            <a:spLocks noGrp="1"/>
          </p:cNvSpPr>
          <p:nvPr>
            <p:ph type="pic" sz="quarter" idx="27" hasCustomPrompt="1"/>
          </p:nvPr>
        </p:nvSpPr>
        <p:spPr>
          <a:xfrm>
            <a:off x="8128800" y="1700213"/>
            <a:ext cx="40644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Tree>
    <p:extLst>
      <p:ext uri="{BB962C8B-B14F-4D97-AF65-F5344CB8AC3E}">
        <p14:creationId xmlns:p14="http://schemas.microsoft.com/office/powerpoint/2010/main" val="3260940481"/>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 Vaizdai">
    <p:spTree>
      <p:nvGrpSpPr>
        <p:cNvPr id="1" name=""/>
        <p:cNvGrpSpPr/>
        <p:nvPr/>
      </p:nvGrpSpPr>
      <p:grpSpPr>
        <a:xfrm>
          <a:off x="0" y="0"/>
          <a:ext cx="0" cy="0"/>
          <a:chOff x="0" y="0"/>
          <a:chExt cx="0" cy="0"/>
        </a:xfrm>
      </p:grpSpPr>
      <p:sp>
        <p:nvSpPr>
          <p:cNvPr id="10" name="Picture Placeholder 2">
            <a:extLst>
              <a:ext uri="{FF2B5EF4-FFF2-40B4-BE49-F238E27FC236}">
                <a16:creationId xmlns:a16="http://schemas.microsoft.com/office/drawing/2014/main" id="{235F3D1D-ADBA-44F1-85C1-4B84A035247F}"/>
              </a:ext>
            </a:extLst>
          </p:cNvPr>
          <p:cNvSpPr>
            <a:spLocks noGrp="1"/>
          </p:cNvSpPr>
          <p:nvPr>
            <p:ph type="pic" sz="quarter" idx="26" hasCustomPrompt="1"/>
          </p:nvPr>
        </p:nvSpPr>
        <p:spPr>
          <a:xfrm>
            <a:off x="1"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2" name="Picture Placeholder 2">
            <a:extLst>
              <a:ext uri="{FF2B5EF4-FFF2-40B4-BE49-F238E27FC236}">
                <a16:creationId xmlns:a16="http://schemas.microsoft.com/office/drawing/2014/main" id="{76A70DC1-A773-4F05-AACB-B08D12F59518}"/>
              </a:ext>
            </a:extLst>
          </p:cNvPr>
          <p:cNvSpPr>
            <a:spLocks noGrp="1"/>
          </p:cNvSpPr>
          <p:nvPr>
            <p:ph type="pic" sz="quarter" idx="27" hasCustomPrompt="1"/>
          </p:nvPr>
        </p:nvSpPr>
        <p:spPr>
          <a:xfrm>
            <a:off x="6096000" y="0"/>
            <a:ext cx="6095999"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3" name="Text Placeholder 7">
            <a:extLst>
              <a:ext uri="{FF2B5EF4-FFF2-40B4-BE49-F238E27FC236}">
                <a16:creationId xmlns:a16="http://schemas.microsoft.com/office/drawing/2014/main" id="{FE3FCD6B-B163-4E7A-2979-A52B5B658B7C}"/>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049270660"/>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7" name="Picture Placeholder 26">
            <a:extLst>
              <a:ext uri="{FF2B5EF4-FFF2-40B4-BE49-F238E27FC236}">
                <a16:creationId xmlns:a16="http://schemas.microsoft.com/office/drawing/2014/main" id="{536205A6-E702-E81E-C051-13BB738135B3}"/>
              </a:ext>
            </a:extLst>
          </p:cNvPr>
          <p:cNvSpPr>
            <a:spLocks noGrp="1"/>
          </p:cNvSpPr>
          <p:nvPr>
            <p:ph type="pic" sz="quarter" idx="23" hasCustomPrompt="1"/>
          </p:nvPr>
        </p:nvSpPr>
        <p:spPr>
          <a:xfrm>
            <a:off x="6044714" y="1041428"/>
            <a:ext cx="4779748" cy="4779772"/>
          </a:xfrm>
          <a:custGeom>
            <a:avLst/>
            <a:gdLst>
              <a:gd name="connsiteX0" fmla="*/ 2389874 w 4779748"/>
              <a:gd name="connsiteY0" fmla="*/ 0 h 4779772"/>
              <a:gd name="connsiteX1" fmla="*/ 4779748 w 4779748"/>
              <a:gd name="connsiteY1" fmla="*/ 2389886 h 4779772"/>
              <a:gd name="connsiteX2" fmla="*/ 2389874 w 4779748"/>
              <a:gd name="connsiteY2" fmla="*/ 4779772 h 4779772"/>
              <a:gd name="connsiteX3" fmla="*/ 0 w 4779748"/>
              <a:gd name="connsiteY3" fmla="*/ 2389886 h 4779772"/>
              <a:gd name="connsiteX4" fmla="*/ 2389874 w 4779748"/>
              <a:gd name="connsiteY4" fmla="*/ 0 h 4779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79748" h="4779772">
                <a:moveTo>
                  <a:pt x="2389874" y="0"/>
                </a:moveTo>
                <a:cubicBezTo>
                  <a:pt x="3709765" y="0"/>
                  <a:pt x="4779748" y="1069988"/>
                  <a:pt x="4779748" y="2389886"/>
                </a:cubicBezTo>
                <a:cubicBezTo>
                  <a:pt x="4779748" y="3709784"/>
                  <a:pt x="3709765" y="4779772"/>
                  <a:pt x="2389874" y="4779772"/>
                </a:cubicBezTo>
                <a:cubicBezTo>
                  <a:pt x="1069983" y="4779772"/>
                  <a:pt x="0" y="3709784"/>
                  <a:pt x="0" y="2389886"/>
                </a:cubicBezTo>
                <a:cubicBezTo>
                  <a:pt x="0" y="1069988"/>
                  <a:pt x="1069983" y="0"/>
                  <a:pt x="2389874" y="0"/>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5" name="Oval 4">
            <a:extLst>
              <a:ext uri="{FF2B5EF4-FFF2-40B4-BE49-F238E27FC236}">
                <a16:creationId xmlns:a16="http://schemas.microsoft.com/office/drawing/2014/main" id="{322C52CB-7537-667C-20C1-9A8ED86A8EF9}"/>
              </a:ext>
            </a:extLst>
          </p:cNvPr>
          <p:cNvSpPr/>
          <p:nvPr userDrawn="1"/>
        </p:nvSpPr>
        <p:spPr>
          <a:xfrm>
            <a:off x="5652303" y="648433"/>
            <a:ext cx="5564766" cy="5564766"/>
          </a:xfrm>
          <a:prstGeom prst="ellipse">
            <a:avLst/>
          </a:prstGeom>
          <a:noFill/>
          <a:ln w="28575">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lt-LT"/>
          </a:p>
        </p:txBody>
      </p:sp>
      <p:grpSp>
        <p:nvGrpSpPr>
          <p:cNvPr id="6" name="Group 5">
            <a:extLst>
              <a:ext uri="{FF2B5EF4-FFF2-40B4-BE49-F238E27FC236}">
                <a16:creationId xmlns:a16="http://schemas.microsoft.com/office/drawing/2014/main" id="{536A78CA-0DEC-D940-C9BD-411CF4855277}"/>
              </a:ext>
            </a:extLst>
          </p:cNvPr>
          <p:cNvGrpSpPr/>
          <p:nvPr userDrawn="1"/>
        </p:nvGrpSpPr>
        <p:grpSpPr>
          <a:xfrm>
            <a:off x="10965461" y="3126784"/>
            <a:ext cx="475495" cy="302216"/>
            <a:chOff x="9393273" y="3033713"/>
            <a:chExt cx="520665" cy="330925"/>
          </a:xfrm>
        </p:grpSpPr>
        <p:cxnSp>
          <p:nvCxnSpPr>
            <p:cNvPr id="7" name="Straight Connector 6">
              <a:extLst>
                <a:ext uri="{FF2B5EF4-FFF2-40B4-BE49-F238E27FC236}">
                  <a16:creationId xmlns:a16="http://schemas.microsoft.com/office/drawing/2014/main" id="{43093B46-6CB4-41EB-DA1F-4C677B1CED54}"/>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EA46C615-28E6-5A3B-D2DD-128C2F45CD1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9" name="Group 8">
            <a:extLst>
              <a:ext uri="{FF2B5EF4-FFF2-40B4-BE49-F238E27FC236}">
                <a16:creationId xmlns:a16="http://schemas.microsoft.com/office/drawing/2014/main" id="{7CC629E0-145E-D16D-A7C2-82E904F2FDF7}"/>
              </a:ext>
            </a:extLst>
          </p:cNvPr>
          <p:cNvGrpSpPr/>
          <p:nvPr userDrawn="1"/>
        </p:nvGrpSpPr>
        <p:grpSpPr>
          <a:xfrm rot="10800000">
            <a:off x="5430749" y="3428999"/>
            <a:ext cx="475495" cy="302216"/>
            <a:chOff x="9393273" y="3033713"/>
            <a:chExt cx="520665" cy="330925"/>
          </a:xfrm>
        </p:grpSpPr>
        <p:cxnSp>
          <p:nvCxnSpPr>
            <p:cNvPr id="10" name="Straight Connector 9">
              <a:extLst>
                <a:ext uri="{FF2B5EF4-FFF2-40B4-BE49-F238E27FC236}">
                  <a16:creationId xmlns:a16="http://schemas.microsoft.com/office/drawing/2014/main" id="{AD7A8A8C-E865-D460-42EC-0ED64BF2A041}"/>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CEA3B0DC-EFD7-7EB9-1A4E-4D672A996A7B}"/>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2" name="Group 11">
            <a:extLst>
              <a:ext uri="{FF2B5EF4-FFF2-40B4-BE49-F238E27FC236}">
                <a16:creationId xmlns:a16="http://schemas.microsoft.com/office/drawing/2014/main" id="{D6A0BA35-4A09-4A4F-0FF6-325184B363D0}"/>
              </a:ext>
            </a:extLst>
          </p:cNvPr>
          <p:cNvGrpSpPr/>
          <p:nvPr userDrawn="1"/>
        </p:nvGrpSpPr>
        <p:grpSpPr>
          <a:xfrm rot="16200000">
            <a:off x="8044703" y="511909"/>
            <a:ext cx="475496" cy="302216"/>
            <a:chOff x="9393273" y="3033713"/>
            <a:chExt cx="520665" cy="330925"/>
          </a:xfrm>
        </p:grpSpPr>
        <p:cxnSp>
          <p:nvCxnSpPr>
            <p:cNvPr id="13" name="Straight Connector 12">
              <a:extLst>
                <a:ext uri="{FF2B5EF4-FFF2-40B4-BE49-F238E27FC236}">
                  <a16:creationId xmlns:a16="http://schemas.microsoft.com/office/drawing/2014/main" id="{7F004227-42A5-0673-36F5-F2F00BF33912}"/>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4" name="Straight Connector 13">
              <a:extLst>
                <a:ext uri="{FF2B5EF4-FFF2-40B4-BE49-F238E27FC236}">
                  <a16:creationId xmlns:a16="http://schemas.microsoft.com/office/drawing/2014/main" id="{D9F5C05D-8818-4EC5-F64F-029CE4C61F97}"/>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grpSp>
        <p:nvGrpSpPr>
          <p:cNvPr id="15" name="Group 14">
            <a:extLst>
              <a:ext uri="{FF2B5EF4-FFF2-40B4-BE49-F238E27FC236}">
                <a16:creationId xmlns:a16="http://schemas.microsoft.com/office/drawing/2014/main" id="{732D4F93-0A9F-6D5A-AD14-E37AF417E8E7}"/>
              </a:ext>
            </a:extLst>
          </p:cNvPr>
          <p:cNvGrpSpPr/>
          <p:nvPr userDrawn="1"/>
        </p:nvGrpSpPr>
        <p:grpSpPr>
          <a:xfrm rot="5400000">
            <a:off x="8345620" y="6043874"/>
            <a:ext cx="475496" cy="302216"/>
            <a:chOff x="9393273" y="3033713"/>
            <a:chExt cx="520665" cy="330925"/>
          </a:xfrm>
        </p:grpSpPr>
        <p:cxnSp>
          <p:nvCxnSpPr>
            <p:cNvPr id="16" name="Straight Connector 15">
              <a:extLst>
                <a:ext uri="{FF2B5EF4-FFF2-40B4-BE49-F238E27FC236}">
                  <a16:creationId xmlns:a16="http://schemas.microsoft.com/office/drawing/2014/main" id="{7AB2FCF9-BD8E-C709-7167-1C63E824F8A0}"/>
                </a:ext>
              </a:extLst>
            </p:cNvPr>
            <p:cNvCxnSpPr>
              <a:cxnSpLocks/>
            </p:cNvCxnSpPr>
            <p:nvPr/>
          </p:nvCxnSpPr>
          <p:spPr>
            <a:xfrm flipV="1">
              <a:off x="9666238" y="3033713"/>
              <a:ext cx="247700"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68F5C4F-3F8F-7658-6FC6-199C0DD934B6}"/>
                </a:ext>
              </a:extLst>
            </p:cNvPr>
            <p:cNvCxnSpPr>
              <a:cxnSpLocks/>
            </p:cNvCxnSpPr>
            <p:nvPr/>
          </p:nvCxnSpPr>
          <p:spPr>
            <a:xfrm flipH="1" flipV="1">
              <a:off x="9393273" y="3033713"/>
              <a:ext cx="281313" cy="330925"/>
            </a:xfrm>
            <a:prstGeom prst="line">
              <a:avLst/>
            </a:prstGeom>
            <a:ln w="28575">
              <a:solidFill>
                <a:schemeClr val="bg2">
                  <a:lumMod val="75000"/>
                </a:schemeClr>
              </a:solidFill>
            </a:ln>
          </p:spPr>
          <p:style>
            <a:lnRef idx="1">
              <a:schemeClr val="accent3"/>
            </a:lnRef>
            <a:fillRef idx="0">
              <a:schemeClr val="accent3"/>
            </a:fillRef>
            <a:effectRef idx="0">
              <a:schemeClr val="accent3"/>
            </a:effectRef>
            <a:fontRef idx="minor">
              <a:schemeClr val="tx1"/>
            </a:fontRef>
          </p:style>
        </p:cxnSp>
      </p:grpSp>
      <p:sp>
        <p:nvSpPr>
          <p:cNvPr id="19" name="Text Placeholder 7">
            <a:extLst>
              <a:ext uri="{FF2B5EF4-FFF2-40B4-BE49-F238E27FC236}">
                <a16:creationId xmlns:a16="http://schemas.microsoft.com/office/drawing/2014/main" id="{A5541898-2234-D35F-C389-6145D42F10A0}"/>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20" name="Text Placeholder 7">
            <a:extLst>
              <a:ext uri="{FF2B5EF4-FFF2-40B4-BE49-F238E27FC236}">
                <a16:creationId xmlns:a16="http://schemas.microsoft.com/office/drawing/2014/main" id="{27EF1858-D896-AE7D-6D2F-8691DFBA2F2D}"/>
              </a:ext>
            </a:extLst>
          </p:cNvPr>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2" name="Text Placeholder 7">
            <a:extLst>
              <a:ext uri="{FF2B5EF4-FFF2-40B4-BE49-F238E27FC236}">
                <a16:creationId xmlns:a16="http://schemas.microsoft.com/office/drawing/2014/main" id="{B5D4BC35-12A9-90BD-D788-FF2F63FC9D7A}"/>
              </a:ext>
            </a:extLst>
          </p:cNvPr>
          <p:cNvSpPr>
            <a:spLocks noGrp="1"/>
          </p:cNvSpPr>
          <p:nvPr>
            <p:ph type="body" sz="quarter" idx="15"/>
          </p:nvPr>
        </p:nvSpPr>
        <p:spPr>
          <a:xfrm>
            <a:off x="491784" y="2727503"/>
            <a:ext cx="4385830" cy="2609768"/>
          </a:xfrm>
        </p:spPr>
        <p:txBody>
          <a:bodyPr>
            <a:normAutofit/>
          </a:bodyPr>
          <a:lstStyle>
            <a:lvl1pPr marL="0" indent="0">
              <a:lnSpc>
                <a:spcPct val="100000"/>
              </a:lnSpc>
              <a:buNone/>
              <a:defRPr sz="2400" spc="0"/>
            </a:lvl1pPr>
          </a:lstStyle>
          <a:p>
            <a:pPr lvl="0"/>
            <a:endParaRPr lang="lt-LT" dirty="0"/>
          </a:p>
        </p:txBody>
      </p:sp>
    </p:spTree>
    <p:extLst>
      <p:ext uri="{BB962C8B-B14F-4D97-AF65-F5344CB8AC3E}">
        <p14:creationId xmlns:p14="http://schemas.microsoft.com/office/powerpoint/2010/main" val="1621584068"/>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pektro lentelė">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C5E0756-D7F0-D872-C2A7-178EA01AD5DD}"/>
              </a:ext>
            </a:extLst>
          </p:cNvPr>
          <p:cNvSpPr/>
          <p:nvPr userDrawn="1"/>
        </p:nvSpPr>
        <p:spPr>
          <a:xfrm>
            <a:off x="0" y="0"/>
            <a:ext cx="12192000" cy="170021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lt-LT" dirty="0"/>
              <a:t> </a:t>
            </a:r>
          </a:p>
        </p:txBody>
      </p:sp>
      <p:sp>
        <p:nvSpPr>
          <p:cNvPr id="3" name="Text Placeholder 7">
            <a:extLst>
              <a:ext uri="{FF2B5EF4-FFF2-40B4-BE49-F238E27FC236}">
                <a16:creationId xmlns:a16="http://schemas.microsoft.com/office/drawing/2014/main" id="{85494873-F9FD-1A15-10C9-7C814EFCC53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320599149"/>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k tekstas">
    <p:spTree>
      <p:nvGrpSpPr>
        <p:cNvPr id="1" name=""/>
        <p:cNvGrpSpPr/>
        <p:nvPr/>
      </p:nvGrpSpPr>
      <p:grpSpPr>
        <a:xfrm>
          <a:off x="0" y="0"/>
          <a:ext cx="0" cy="0"/>
          <a:chOff x="0" y="0"/>
          <a:chExt cx="0" cy="0"/>
        </a:xfrm>
      </p:grpSpPr>
      <p:sp>
        <p:nvSpPr>
          <p:cNvPr id="7" name="Text Placeholder 7">
            <a:extLst>
              <a:ext uri="{FF2B5EF4-FFF2-40B4-BE49-F238E27FC236}">
                <a16:creationId xmlns:a16="http://schemas.microsoft.com/office/drawing/2014/main" id="{A5EB62F3-DFD2-9DE2-B777-CA6A16676570}"/>
              </a:ext>
            </a:extLst>
          </p:cNvPr>
          <p:cNvSpPr>
            <a:spLocks noGrp="1"/>
          </p:cNvSpPr>
          <p:nvPr>
            <p:ph type="body" sz="quarter" idx="15"/>
          </p:nvPr>
        </p:nvSpPr>
        <p:spPr>
          <a:xfrm>
            <a:off x="479425" y="2475567"/>
            <a:ext cx="11232000" cy="3591859"/>
          </a:xfrm>
        </p:spPr>
        <p:txBody>
          <a:bodyPr>
            <a:normAutofit/>
          </a:bodyPr>
          <a:lstStyle>
            <a:lvl1pPr marL="0" indent="0">
              <a:lnSpc>
                <a:spcPct val="100000"/>
              </a:lnSpc>
              <a:buNone/>
              <a:defRPr sz="2000" spc="0"/>
            </a:lvl1pPr>
          </a:lstStyle>
          <a:p>
            <a:pPr lvl="0"/>
            <a:endParaRPr lang="lt-LT" dirty="0"/>
          </a:p>
        </p:txBody>
      </p:sp>
      <p:sp>
        <p:nvSpPr>
          <p:cNvPr id="8" name="Text Placeholder 7">
            <a:extLst>
              <a:ext uri="{FF2B5EF4-FFF2-40B4-BE49-F238E27FC236}">
                <a16:creationId xmlns:a16="http://schemas.microsoft.com/office/drawing/2014/main" id="{2542FE52-0292-6C29-5F83-D3A46C74664A}"/>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0637DEE5-7AC7-6D07-BA5C-5DBDECB2119D}"/>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711731113"/>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676028837"/>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Baigiamoji skaidrė">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5A58EA-190A-9738-A454-3A9614214444}"/>
              </a:ext>
            </a:extLst>
          </p:cNvPr>
          <p:cNvSpPr/>
          <p:nvPr userDrawn="1"/>
        </p:nvSpPr>
        <p:spPr>
          <a:xfrm>
            <a:off x="0" y="0"/>
            <a:ext cx="12192000" cy="684953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0" name="Picture Placeholder 9">
            <a:extLst>
              <a:ext uri="{FF2B5EF4-FFF2-40B4-BE49-F238E27FC236}">
                <a16:creationId xmlns:a16="http://schemas.microsoft.com/office/drawing/2014/main" id="{D3059560-4117-8794-81F6-410676491530}"/>
              </a:ext>
            </a:extLst>
          </p:cNvPr>
          <p:cNvSpPr>
            <a:spLocks noGrp="1"/>
          </p:cNvSpPr>
          <p:nvPr>
            <p:ph type="pic" sz="quarter" idx="25" hasCustomPrompt="1"/>
          </p:nvPr>
        </p:nvSpPr>
        <p:spPr>
          <a:xfrm>
            <a:off x="0" y="1"/>
            <a:ext cx="12192000" cy="6858000"/>
          </a:xfrm>
          <a:custGeom>
            <a:avLst/>
            <a:gdLst>
              <a:gd name="connsiteX0" fmla="*/ 0 w 12192000"/>
              <a:gd name="connsiteY0" fmla="*/ 0 h 6858000"/>
              <a:gd name="connsiteX1" fmla="*/ 5394347 w 12192000"/>
              <a:gd name="connsiteY1" fmla="*/ 0 h 6858000"/>
              <a:gd name="connsiteX2" fmla="*/ 5672162 w 12192000"/>
              <a:gd name="connsiteY2" fmla="*/ 7024 h 6858000"/>
              <a:gd name="connsiteX3" fmla="*/ 12185765 w 12192000"/>
              <a:gd name="connsiteY3" fmla="*/ 6520628 h 6858000"/>
              <a:gd name="connsiteX4" fmla="*/ 12192000 w 12192000"/>
              <a:gd name="connsiteY4" fmla="*/ 6767239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5394347" y="0"/>
                </a:lnTo>
                <a:lnTo>
                  <a:pt x="5672162" y="7024"/>
                </a:lnTo>
                <a:cubicBezTo>
                  <a:pt x="9188358" y="185248"/>
                  <a:pt x="12007541" y="3004427"/>
                  <a:pt x="12185765" y="6520628"/>
                </a:cubicBezTo>
                <a:lnTo>
                  <a:pt x="12192000" y="6767239"/>
                </a:lnTo>
                <a:lnTo>
                  <a:pt x="12192000" y="6858000"/>
                </a:lnTo>
                <a:lnTo>
                  <a:pt x="0" y="68580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15" name="Text Placeholder 2">
            <a:extLst>
              <a:ext uri="{FF2B5EF4-FFF2-40B4-BE49-F238E27FC236}">
                <a16:creationId xmlns:a16="http://schemas.microsoft.com/office/drawing/2014/main" id="{A026F994-0B3E-4E36-B21D-E3ABE74E28C7}"/>
              </a:ext>
            </a:extLst>
          </p:cNvPr>
          <p:cNvSpPr txBox="1">
            <a:spLocks/>
          </p:cNvSpPr>
          <p:nvPr userDrawn="1"/>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2742210523"/>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ulinė su teaser vaizdu">
    <p:spTree>
      <p:nvGrpSpPr>
        <p:cNvPr id="1" name=""/>
        <p:cNvGrpSpPr/>
        <p:nvPr/>
      </p:nvGrpSpPr>
      <p:grpSpPr>
        <a:xfrm>
          <a:off x="0" y="0"/>
          <a:ext cx="0" cy="0"/>
          <a:chOff x="0" y="0"/>
          <a:chExt cx="0" cy="0"/>
        </a:xfrm>
      </p:grpSpPr>
      <p:sp>
        <p:nvSpPr>
          <p:cNvPr id="15" name="Picture Placeholder 3">
            <a:extLst>
              <a:ext uri="{FF2B5EF4-FFF2-40B4-BE49-F238E27FC236}">
                <a16:creationId xmlns:a16="http://schemas.microsoft.com/office/drawing/2014/main" id="{A0A4AEF0-A18A-84DD-CF6D-96B476D1E539}"/>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Tree>
    <p:extLst>
      <p:ext uri="{BB962C8B-B14F-4D97-AF65-F5344CB8AC3E}">
        <p14:creationId xmlns:p14="http://schemas.microsoft.com/office/powerpoint/2010/main" val="743745908"/>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ulinė su tamsiu teaser vaizdu">
    <p:spTree>
      <p:nvGrpSpPr>
        <p:cNvPr id="1" name=""/>
        <p:cNvGrpSpPr/>
        <p:nvPr/>
      </p:nvGrpSpPr>
      <p:grpSpPr>
        <a:xfrm>
          <a:off x="0" y="0"/>
          <a:ext cx="0" cy="0"/>
          <a:chOff x="0" y="0"/>
          <a:chExt cx="0" cy="0"/>
        </a:xfrm>
      </p:grpSpPr>
      <p:sp>
        <p:nvSpPr>
          <p:cNvPr id="2" name="Picture Placeholder 3">
            <a:extLst>
              <a:ext uri="{FF2B5EF4-FFF2-40B4-BE49-F238E27FC236}">
                <a16:creationId xmlns:a16="http://schemas.microsoft.com/office/drawing/2014/main" id="{CCD5E883-340C-B8B8-A73C-86F3B9EFB887}"/>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8" name="Text Placeholder 7"/>
          <p:cNvSpPr>
            <a:spLocks noGrp="1"/>
          </p:cNvSpPr>
          <p:nvPr>
            <p:ph type="body" sz="quarter" idx="13"/>
          </p:nvPr>
        </p:nvSpPr>
        <p:spPr>
          <a:xfrm>
            <a:off x="479425" y="1950710"/>
            <a:ext cx="5616575" cy="1038226"/>
          </a:xfrm>
        </p:spPr>
        <p:txBody>
          <a:bodyPr lIns="0" rIns="0" anchor="t" anchorCtr="0">
            <a:normAutofit/>
          </a:bodyPr>
          <a:lstStyle>
            <a:lvl1pPr marL="0" indent="0">
              <a:spcBef>
                <a:spcPts val="0"/>
              </a:spcBef>
              <a:buNone/>
              <a:defRPr sz="6000" spc="0" baseline="0">
                <a:solidFill>
                  <a:schemeClr val="bg1"/>
                </a:solidFill>
              </a:defRPr>
            </a:lvl1pPr>
          </a:lstStyle>
          <a:p>
            <a:pPr lvl="0"/>
            <a:endParaRPr lang="lt-LT" dirty="0"/>
          </a:p>
        </p:txBody>
      </p:sp>
      <p:sp>
        <p:nvSpPr>
          <p:cNvPr id="12" name="Text Placeholder 7"/>
          <p:cNvSpPr>
            <a:spLocks noGrp="1"/>
          </p:cNvSpPr>
          <p:nvPr>
            <p:ph type="body" sz="quarter" idx="14"/>
          </p:nvPr>
        </p:nvSpPr>
        <p:spPr>
          <a:xfrm>
            <a:off x="479425" y="2988936"/>
            <a:ext cx="5616575" cy="717450"/>
          </a:xfrm>
        </p:spPr>
        <p:txBody>
          <a:bodyPr lIns="0" rIns="0">
            <a:noAutofit/>
          </a:bodyPr>
          <a:lstStyle>
            <a:lvl1pPr marL="0" indent="0">
              <a:lnSpc>
                <a:spcPct val="100000"/>
              </a:lnSpc>
              <a:spcBef>
                <a:spcPts val="0"/>
              </a:spcBef>
              <a:buNone/>
              <a:defRPr sz="3200" spc="0" baseline="0">
                <a:solidFill>
                  <a:schemeClr val="bg1"/>
                </a:solidFill>
              </a:defRPr>
            </a:lvl1pPr>
          </a:lstStyle>
          <a:p>
            <a:pPr lvl="0"/>
            <a:endParaRPr lang="lt-LT" dirty="0"/>
          </a:p>
        </p:txBody>
      </p:sp>
      <p:sp>
        <p:nvSpPr>
          <p:cNvPr id="74" name="Freeform: Shape 73">
            <a:extLst>
              <a:ext uri="{FF2B5EF4-FFF2-40B4-BE49-F238E27FC236}">
                <a16:creationId xmlns:a16="http://schemas.microsoft.com/office/drawing/2014/main" id="{0457B64B-B584-2901-F8FF-115501B4B812}"/>
              </a:ext>
            </a:extLst>
          </p:cNvPr>
          <p:cNvSpPr/>
          <p:nvPr userDrawn="1"/>
        </p:nvSpPr>
        <p:spPr>
          <a:xfrm>
            <a:off x="0" y="-1"/>
            <a:ext cx="12192000" cy="6858000"/>
          </a:xfrm>
          <a:custGeom>
            <a:avLst/>
            <a:gdLst>
              <a:gd name="connsiteX0" fmla="*/ 2086134 w 12192000"/>
              <a:gd name="connsiteY0" fmla="*/ 550609 h 6858000"/>
              <a:gd name="connsiteX1" fmla="*/ 2179395 w 12192000"/>
              <a:gd name="connsiteY1" fmla="*/ 550609 h 6858000"/>
              <a:gd name="connsiteX2" fmla="*/ 2219322 w 12192000"/>
              <a:gd name="connsiteY2" fmla="*/ 557380 h 6858000"/>
              <a:gd name="connsiteX3" fmla="*/ 2219322 w 12192000"/>
              <a:gd name="connsiteY3" fmla="*/ 594530 h 6858000"/>
              <a:gd name="connsiteX4" fmla="*/ 2179395 w 12192000"/>
              <a:gd name="connsiteY4" fmla="*/ 601527 h 6858000"/>
              <a:gd name="connsiteX5" fmla="*/ 2132900 w 12192000"/>
              <a:gd name="connsiteY5" fmla="*/ 603784 h 6858000"/>
              <a:gd name="connsiteX6" fmla="*/ 2086134 w 12192000"/>
              <a:gd name="connsiteY6" fmla="*/ 601392 h 6858000"/>
              <a:gd name="connsiteX7" fmla="*/ 2046185 w 12192000"/>
              <a:gd name="connsiteY7" fmla="*/ 594621 h 6858000"/>
              <a:gd name="connsiteX8" fmla="*/ 2046185 w 12192000"/>
              <a:gd name="connsiteY8" fmla="*/ 557380 h 6858000"/>
              <a:gd name="connsiteX9" fmla="*/ 2086134 w 12192000"/>
              <a:gd name="connsiteY9" fmla="*/ 550609 h 6858000"/>
              <a:gd name="connsiteX10" fmla="*/ 827680 w 12192000"/>
              <a:gd name="connsiteY10" fmla="*/ 550609 h 6858000"/>
              <a:gd name="connsiteX11" fmla="*/ 920940 w 12192000"/>
              <a:gd name="connsiteY11" fmla="*/ 550609 h 6858000"/>
              <a:gd name="connsiteX12" fmla="*/ 960890 w 12192000"/>
              <a:gd name="connsiteY12" fmla="*/ 557380 h 6858000"/>
              <a:gd name="connsiteX13" fmla="*/ 960890 w 12192000"/>
              <a:gd name="connsiteY13" fmla="*/ 594530 h 6858000"/>
              <a:gd name="connsiteX14" fmla="*/ 920940 w 12192000"/>
              <a:gd name="connsiteY14" fmla="*/ 601527 h 6858000"/>
              <a:gd name="connsiteX15" fmla="*/ 874468 w 12192000"/>
              <a:gd name="connsiteY15" fmla="*/ 603784 h 6858000"/>
              <a:gd name="connsiteX16" fmla="*/ 827680 w 12192000"/>
              <a:gd name="connsiteY16" fmla="*/ 601392 h 6858000"/>
              <a:gd name="connsiteX17" fmla="*/ 787775 w 12192000"/>
              <a:gd name="connsiteY17" fmla="*/ 594621 h 6858000"/>
              <a:gd name="connsiteX18" fmla="*/ 787775 w 12192000"/>
              <a:gd name="connsiteY18" fmla="*/ 557380 h 6858000"/>
              <a:gd name="connsiteX19" fmla="*/ 827680 w 12192000"/>
              <a:gd name="connsiteY19" fmla="*/ 550609 h 6858000"/>
              <a:gd name="connsiteX20" fmla="*/ 1332487 w 12192000"/>
              <a:gd name="connsiteY20" fmla="*/ 513773 h 6858000"/>
              <a:gd name="connsiteX21" fmla="*/ 1425748 w 12192000"/>
              <a:gd name="connsiteY21" fmla="*/ 513773 h 6858000"/>
              <a:gd name="connsiteX22" fmla="*/ 1465540 w 12192000"/>
              <a:gd name="connsiteY22" fmla="*/ 520544 h 6858000"/>
              <a:gd name="connsiteX23" fmla="*/ 1465449 w 12192000"/>
              <a:gd name="connsiteY23" fmla="*/ 592273 h 6858000"/>
              <a:gd name="connsiteX24" fmla="*/ 1425658 w 12192000"/>
              <a:gd name="connsiteY24" fmla="*/ 599044 h 6858000"/>
              <a:gd name="connsiteX25" fmla="*/ 1379118 w 12192000"/>
              <a:gd name="connsiteY25" fmla="*/ 601798 h 6858000"/>
              <a:gd name="connsiteX26" fmla="*/ 1332487 w 12192000"/>
              <a:gd name="connsiteY26" fmla="*/ 599270 h 6858000"/>
              <a:gd name="connsiteX27" fmla="*/ 1292696 w 12192000"/>
              <a:gd name="connsiteY27" fmla="*/ 592295 h 6858000"/>
              <a:gd name="connsiteX28" fmla="*/ 1292696 w 12192000"/>
              <a:gd name="connsiteY28" fmla="*/ 520544 h 6858000"/>
              <a:gd name="connsiteX29" fmla="*/ 1332487 w 12192000"/>
              <a:gd name="connsiteY29" fmla="*/ 513773 h 6858000"/>
              <a:gd name="connsiteX30" fmla="*/ 1527338 w 12192000"/>
              <a:gd name="connsiteY30" fmla="*/ 460056 h 6858000"/>
              <a:gd name="connsiteX31" fmla="*/ 1527338 w 12192000"/>
              <a:gd name="connsiteY31" fmla="*/ 616875 h 6858000"/>
              <a:gd name="connsiteX32" fmla="*/ 1538916 w 12192000"/>
              <a:gd name="connsiteY32" fmla="*/ 620441 h 6858000"/>
              <a:gd name="connsiteX33" fmla="*/ 1560900 w 12192000"/>
              <a:gd name="connsiteY33" fmla="*/ 626242 h 6858000"/>
              <a:gd name="connsiteX34" fmla="*/ 1583628 w 12192000"/>
              <a:gd name="connsiteY34" fmla="*/ 630553 h 6858000"/>
              <a:gd name="connsiteX35" fmla="*/ 1608456 w 12192000"/>
              <a:gd name="connsiteY35" fmla="*/ 633216 h 6858000"/>
              <a:gd name="connsiteX36" fmla="*/ 1637120 w 12192000"/>
              <a:gd name="connsiteY36" fmla="*/ 634096 h 6858000"/>
              <a:gd name="connsiteX37" fmla="*/ 1665762 w 12192000"/>
              <a:gd name="connsiteY37" fmla="*/ 633216 h 6858000"/>
              <a:gd name="connsiteX38" fmla="*/ 1690702 w 12192000"/>
              <a:gd name="connsiteY38" fmla="*/ 630553 h 6858000"/>
              <a:gd name="connsiteX39" fmla="*/ 1713430 w 12192000"/>
              <a:gd name="connsiteY39" fmla="*/ 626242 h 6858000"/>
              <a:gd name="connsiteX40" fmla="*/ 1735098 w 12192000"/>
              <a:gd name="connsiteY40" fmla="*/ 620441 h 6858000"/>
              <a:gd name="connsiteX41" fmla="*/ 1746992 w 12192000"/>
              <a:gd name="connsiteY41" fmla="*/ 616875 h 6858000"/>
              <a:gd name="connsiteX42" fmla="*/ 1746992 w 12192000"/>
              <a:gd name="connsiteY42" fmla="*/ 460056 h 6858000"/>
              <a:gd name="connsiteX43" fmla="*/ 1714423 w 12192000"/>
              <a:gd name="connsiteY43" fmla="*/ 460056 h 6858000"/>
              <a:gd name="connsiteX44" fmla="*/ 1714423 w 12192000"/>
              <a:gd name="connsiteY44" fmla="*/ 592251 h 6858000"/>
              <a:gd name="connsiteX45" fmla="*/ 1696909 w 12192000"/>
              <a:gd name="connsiteY45" fmla="*/ 596088 h 6858000"/>
              <a:gd name="connsiteX46" fmla="*/ 1679101 w 12192000"/>
              <a:gd name="connsiteY46" fmla="*/ 599067 h 6858000"/>
              <a:gd name="connsiteX47" fmla="*/ 1659645 w 12192000"/>
              <a:gd name="connsiteY47" fmla="*/ 600850 h 6858000"/>
              <a:gd name="connsiteX48" fmla="*/ 1637233 w 12192000"/>
              <a:gd name="connsiteY48" fmla="*/ 601437 h 6858000"/>
              <a:gd name="connsiteX49" fmla="*/ 1614662 w 12192000"/>
              <a:gd name="connsiteY49" fmla="*/ 600850 h 6858000"/>
              <a:gd name="connsiteX50" fmla="*/ 1595071 w 12192000"/>
              <a:gd name="connsiteY50" fmla="*/ 599067 h 6858000"/>
              <a:gd name="connsiteX51" fmla="*/ 1577399 w 12192000"/>
              <a:gd name="connsiteY51" fmla="*/ 596088 h 6858000"/>
              <a:gd name="connsiteX52" fmla="*/ 1560020 w 12192000"/>
              <a:gd name="connsiteY52" fmla="*/ 592251 h 6858000"/>
              <a:gd name="connsiteX53" fmla="*/ 1560020 w 12192000"/>
              <a:gd name="connsiteY53" fmla="*/ 460056 h 6858000"/>
              <a:gd name="connsiteX54" fmla="*/ 548937 w 12192000"/>
              <a:gd name="connsiteY54" fmla="*/ 448861 h 6858000"/>
              <a:gd name="connsiteX55" fmla="*/ 499620 w 12192000"/>
              <a:gd name="connsiteY55" fmla="*/ 458950 h 6858000"/>
              <a:gd name="connsiteX56" fmla="*/ 488042 w 12192000"/>
              <a:gd name="connsiteY56" fmla="*/ 462539 h 6858000"/>
              <a:gd name="connsiteX57" fmla="*/ 488042 w 12192000"/>
              <a:gd name="connsiteY57" fmla="*/ 628679 h 6858000"/>
              <a:gd name="connsiteX58" fmla="*/ 520701 w 12192000"/>
              <a:gd name="connsiteY58" fmla="*/ 628679 h 6858000"/>
              <a:gd name="connsiteX59" fmla="*/ 520701 w 12192000"/>
              <a:gd name="connsiteY59" fmla="*/ 487163 h 6858000"/>
              <a:gd name="connsiteX60" fmla="*/ 560515 w 12192000"/>
              <a:gd name="connsiteY60" fmla="*/ 480392 h 6858000"/>
              <a:gd name="connsiteX61" fmla="*/ 653753 w 12192000"/>
              <a:gd name="connsiteY61" fmla="*/ 480392 h 6858000"/>
              <a:gd name="connsiteX62" fmla="*/ 693545 w 12192000"/>
              <a:gd name="connsiteY62" fmla="*/ 487163 h 6858000"/>
              <a:gd name="connsiteX63" fmla="*/ 693545 w 12192000"/>
              <a:gd name="connsiteY63" fmla="*/ 628679 h 6858000"/>
              <a:gd name="connsiteX64" fmla="*/ 726227 w 12192000"/>
              <a:gd name="connsiteY64" fmla="*/ 628679 h 6858000"/>
              <a:gd name="connsiteX65" fmla="*/ 726227 w 12192000"/>
              <a:gd name="connsiteY65" fmla="*/ 462539 h 6858000"/>
              <a:gd name="connsiteX66" fmla="*/ 714625 w 12192000"/>
              <a:gd name="connsiteY66" fmla="*/ 458950 h 6858000"/>
              <a:gd name="connsiteX67" fmla="*/ 665332 w 12192000"/>
              <a:gd name="connsiteY67" fmla="*/ 448861 h 6858000"/>
              <a:gd name="connsiteX68" fmla="*/ 548937 w 12192000"/>
              <a:gd name="connsiteY68" fmla="*/ 448861 h 6858000"/>
              <a:gd name="connsiteX69" fmla="*/ 1141340 w 12192000"/>
              <a:gd name="connsiteY69" fmla="*/ 445881 h 6858000"/>
              <a:gd name="connsiteX70" fmla="*/ 1141364 w 12192000"/>
              <a:gd name="connsiteY70" fmla="*/ 445882 h 6858000"/>
              <a:gd name="connsiteX71" fmla="*/ 1083311 w 12192000"/>
              <a:gd name="connsiteY71" fmla="*/ 449447 h 6858000"/>
              <a:gd name="connsiteX72" fmla="*/ 1034176 w 12192000"/>
              <a:gd name="connsiteY72" fmla="*/ 459604 h 6858000"/>
              <a:gd name="connsiteX73" fmla="*/ 1022507 w 12192000"/>
              <a:gd name="connsiteY73" fmla="*/ 463102 h 6858000"/>
              <a:gd name="connsiteX74" fmla="*/ 1022507 w 12192000"/>
              <a:gd name="connsiteY74" fmla="*/ 628679 h 6858000"/>
              <a:gd name="connsiteX75" fmla="*/ 1054895 w 12192000"/>
              <a:gd name="connsiteY75" fmla="*/ 628679 h 6858000"/>
              <a:gd name="connsiteX76" fmla="*/ 1054895 w 12192000"/>
              <a:gd name="connsiteY76" fmla="*/ 487772 h 6858000"/>
              <a:gd name="connsiteX77" fmla="*/ 1094664 w 12192000"/>
              <a:gd name="connsiteY77" fmla="*/ 481001 h 6858000"/>
              <a:gd name="connsiteX78" fmla="*/ 1141317 w 12192000"/>
              <a:gd name="connsiteY78" fmla="*/ 478473 h 6858000"/>
              <a:gd name="connsiteX79" fmla="*/ 1195486 w 12192000"/>
              <a:gd name="connsiteY79" fmla="*/ 481723 h 6858000"/>
              <a:gd name="connsiteX80" fmla="*/ 1230605 w 12192000"/>
              <a:gd name="connsiteY80" fmla="*/ 488178 h 6858000"/>
              <a:gd name="connsiteX81" fmla="*/ 1230605 w 12192000"/>
              <a:gd name="connsiteY81" fmla="*/ 455090 h 6858000"/>
              <a:gd name="connsiteX82" fmla="*/ 1194041 w 12192000"/>
              <a:gd name="connsiteY82" fmla="*/ 448860 h 6858000"/>
              <a:gd name="connsiteX83" fmla="*/ 1141364 w 12192000"/>
              <a:gd name="connsiteY83" fmla="*/ 445882 h 6858000"/>
              <a:gd name="connsiteX84" fmla="*/ 1141385 w 12192000"/>
              <a:gd name="connsiteY84" fmla="*/ 445881 h 6858000"/>
              <a:gd name="connsiteX85" fmla="*/ 1776356 w 12192000"/>
              <a:gd name="connsiteY85" fmla="*/ 445678 h 6858000"/>
              <a:gd name="connsiteX86" fmla="*/ 1776356 w 12192000"/>
              <a:gd name="connsiteY86" fmla="*/ 616874 h 6858000"/>
              <a:gd name="connsiteX87" fmla="*/ 1788205 w 12192000"/>
              <a:gd name="connsiteY87" fmla="*/ 620441 h 6858000"/>
              <a:gd name="connsiteX88" fmla="*/ 1837296 w 12192000"/>
              <a:gd name="connsiteY88" fmla="*/ 630552 h 6858000"/>
              <a:gd name="connsiteX89" fmla="*/ 1953714 w 12192000"/>
              <a:gd name="connsiteY89" fmla="*/ 630552 h 6858000"/>
              <a:gd name="connsiteX90" fmla="*/ 1984657 w 12192000"/>
              <a:gd name="connsiteY90" fmla="*/ 624819 h 6858000"/>
              <a:gd name="connsiteX91" fmla="*/ 1984657 w 12192000"/>
              <a:gd name="connsiteY91" fmla="*/ 591528 h 6858000"/>
              <a:gd name="connsiteX92" fmla="*/ 1981904 w 12192000"/>
              <a:gd name="connsiteY92" fmla="*/ 592250 h 6858000"/>
              <a:gd name="connsiteX93" fmla="*/ 1942135 w 12192000"/>
              <a:gd name="connsiteY93" fmla="*/ 599021 h 6858000"/>
              <a:gd name="connsiteX94" fmla="*/ 1942067 w 12192000"/>
              <a:gd name="connsiteY94" fmla="*/ 599067 h 6858000"/>
              <a:gd name="connsiteX95" fmla="*/ 1895414 w 12192000"/>
              <a:gd name="connsiteY95" fmla="*/ 601798 h 6858000"/>
              <a:gd name="connsiteX96" fmla="*/ 1848807 w 12192000"/>
              <a:gd name="connsiteY96" fmla="*/ 599292 h 6858000"/>
              <a:gd name="connsiteX97" fmla="*/ 1809015 w 12192000"/>
              <a:gd name="connsiteY97" fmla="*/ 592318 h 6858000"/>
              <a:gd name="connsiteX98" fmla="*/ 1809015 w 12192000"/>
              <a:gd name="connsiteY98" fmla="*/ 516211 h 6858000"/>
              <a:gd name="connsiteX99" fmla="*/ 1848807 w 12192000"/>
              <a:gd name="connsiteY99" fmla="*/ 509440 h 6858000"/>
              <a:gd name="connsiteX100" fmla="*/ 1942067 w 12192000"/>
              <a:gd name="connsiteY100" fmla="*/ 509440 h 6858000"/>
              <a:gd name="connsiteX101" fmla="*/ 1972650 w 12192000"/>
              <a:gd name="connsiteY101" fmla="*/ 514157 h 6858000"/>
              <a:gd name="connsiteX102" fmla="*/ 1972650 w 12192000"/>
              <a:gd name="connsiteY102" fmla="*/ 481001 h 6858000"/>
              <a:gd name="connsiteX103" fmla="*/ 1953646 w 12192000"/>
              <a:gd name="connsiteY103" fmla="*/ 477909 h 6858000"/>
              <a:gd name="connsiteX104" fmla="*/ 1895414 w 12192000"/>
              <a:gd name="connsiteY104" fmla="*/ 474343 h 6858000"/>
              <a:gd name="connsiteX105" fmla="*/ 1809015 w 12192000"/>
              <a:gd name="connsiteY105" fmla="*/ 482942 h 6858000"/>
              <a:gd name="connsiteX106" fmla="*/ 1809015 w 12192000"/>
              <a:gd name="connsiteY106" fmla="*/ 445678 h 6858000"/>
              <a:gd name="connsiteX107" fmla="*/ 1259924 w 12192000"/>
              <a:gd name="connsiteY107" fmla="*/ 445678 h 6858000"/>
              <a:gd name="connsiteX108" fmla="*/ 1259924 w 12192000"/>
              <a:gd name="connsiteY108" fmla="*/ 616897 h 6858000"/>
              <a:gd name="connsiteX109" fmla="*/ 1271818 w 12192000"/>
              <a:gd name="connsiteY109" fmla="*/ 620441 h 6858000"/>
              <a:gd name="connsiteX110" fmla="*/ 1320819 w 12192000"/>
              <a:gd name="connsiteY110" fmla="*/ 630552 h 6858000"/>
              <a:gd name="connsiteX111" fmla="*/ 1437214 w 12192000"/>
              <a:gd name="connsiteY111" fmla="*/ 630552 h 6858000"/>
              <a:gd name="connsiteX112" fmla="*/ 1486530 w 12192000"/>
              <a:gd name="connsiteY112" fmla="*/ 620441 h 6858000"/>
              <a:gd name="connsiteX113" fmla="*/ 1498108 w 12192000"/>
              <a:gd name="connsiteY113" fmla="*/ 616897 h 6858000"/>
              <a:gd name="connsiteX114" fmla="*/ 1498108 w 12192000"/>
              <a:gd name="connsiteY114" fmla="*/ 495717 h 6858000"/>
              <a:gd name="connsiteX115" fmla="*/ 1486530 w 12192000"/>
              <a:gd name="connsiteY115" fmla="*/ 492467 h 6858000"/>
              <a:gd name="connsiteX116" fmla="*/ 1437214 w 12192000"/>
              <a:gd name="connsiteY116" fmla="*/ 482175 h 6858000"/>
              <a:gd name="connsiteX117" fmla="*/ 1379118 w 12192000"/>
              <a:gd name="connsiteY117" fmla="*/ 478586 h 6858000"/>
              <a:gd name="connsiteX118" fmla="*/ 1292696 w 12192000"/>
              <a:gd name="connsiteY118" fmla="*/ 487208 h 6858000"/>
              <a:gd name="connsiteX119" fmla="*/ 1292696 w 12192000"/>
              <a:gd name="connsiteY119" fmla="*/ 445678 h 6858000"/>
              <a:gd name="connsiteX120" fmla="*/ 2397469 w 12192000"/>
              <a:gd name="connsiteY120" fmla="*/ 445295 h 6858000"/>
              <a:gd name="connsiteX121" fmla="*/ 2339260 w 12192000"/>
              <a:gd name="connsiteY121" fmla="*/ 448861 h 6858000"/>
              <a:gd name="connsiteX122" fmla="*/ 2311047 w 12192000"/>
              <a:gd name="connsiteY122" fmla="*/ 453984 h 6858000"/>
              <a:gd name="connsiteX123" fmla="*/ 2290260 w 12192000"/>
              <a:gd name="connsiteY123" fmla="*/ 459243 h 6858000"/>
              <a:gd name="connsiteX124" fmla="*/ 2278388 w 12192000"/>
              <a:gd name="connsiteY124" fmla="*/ 462539 h 6858000"/>
              <a:gd name="connsiteX125" fmla="*/ 2278388 w 12192000"/>
              <a:gd name="connsiteY125" fmla="*/ 534764 h 6858000"/>
              <a:gd name="connsiteX126" fmla="*/ 2319985 w 12192000"/>
              <a:gd name="connsiteY126" fmla="*/ 546049 h 6858000"/>
              <a:gd name="connsiteX127" fmla="*/ 2368353 w 12192000"/>
              <a:gd name="connsiteY127" fmla="*/ 553678 h 6858000"/>
              <a:gd name="connsiteX128" fmla="*/ 2391668 w 12192000"/>
              <a:gd name="connsiteY128" fmla="*/ 555709 h 6858000"/>
              <a:gd name="connsiteX129" fmla="*/ 2414983 w 12192000"/>
              <a:gd name="connsiteY129" fmla="*/ 557718 h 6858000"/>
              <a:gd name="connsiteX130" fmla="*/ 2472312 w 12192000"/>
              <a:gd name="connsiteY130" fmla="*/ 566926 h 6858000"/>
              <a:gd name="connsiteX131" fmla="*/ 2472312 w 12192000"/>
              <a:gd name="connsiteY131" fmla="*/ 594575 h 6858000"/>
              <a:gd name="connsiteX132" fmla="*/ 2432498 w 12192000"/>
              <a:gd name="connsiteY132" fmla="*/ 601346 h 6858000"/>
              <a:gd name="connsiteX133" fmla="*/ 2385890 w 12192000"/>
              <a:gd name="connsiteY133" fmla="*/ 603874 h 6858000"/>
              <a:gd name="connsiteX134" fmla="*/ 2331722 w 12192000"/>
              <a:gd name="connsiteY134" fmla="*/ 600602 h 6858000"/>
              <a:gd name="connsiteX135" fmla="*/ 2281706 w 12192000"/>
              <a:gd name="connsiteY135" fmla="*/ 588323 h 6858000"/>
              <a:gd name="connsiteX136" fmla="*/ 2281706 w 12192000"/>
              <a:gd name="connsiteY136" fmla="*/ 622766 h 6858000"/>
              <a:gd name="connsiteX137" fmla="*/ 2333211 w 12192000"/>
              <a:gd name="connsiteY137" fmla="*/ 633554 h 6858000"/>
              <a:gd name="connsiteX138" fmla="*/ 2385777 w 12192000"/>
              <a:gd name="connsiteY138" fmla="*/ 636534 h 6858000"/>
              <a:gd name="connsiteX139" fmla="*/ 2443964 w 12192000"/>
              <a:gd name="connsiteY139" fmla="*/ 632967 h 6858000"/>
              <a:gd name="connsiteX140" fmla="*/ 2493280 w 12192000"/>
              <a:gd name="connsiteY140" fmla="*/ 622878 h 6858000"/>
              <a:gd name="connsiteX141" fmla="*/ 2504858 w 12192000"/>
              <a:gd name="connsiteY141" fmla="*/ 619312 h 6858000"/>
              <a:gd name="connsiteX142" fmla="*/ 2504858 w 12192000"/>
              <a:gd name="connsiteY142" fmla="*/ 542325 h 6858000"/>
              <a:gd name="connsiteX143" fmla="*/ 2461704 w 12192000"/>
              <a:gd name="connsiteY143" fmla="*/ 530814 h 6858000"/>
              <a:gd name="connsiteX144" fmla="*/ 2414871 w 12192000"/>
              <a:gd name="connsiteY144" fmla="*/ 525149 h 6858000"/>
              <a:gd name="connsiteX145" fmla="*/ 2414938 w 12192000"/>
              <a:gd name="connsiteY145" fmla="*/ 525059 h 6858000"/>
              <a:gd name="connsiteX146" fmla="*/ 2391804 w 12192000"/>
              <a:gd name="connsiteY146" fmla="*/ 523140 h 6858000"/>
              <a:gd name="connsiteX147" fmla="*/ 2368308 w 12192000"/>
              <a:gd name="connsiteY147" fmla="*/ 521222 h 6858000"/>
              <a:gd name="connsiteX148" fmla="*/ 2338967 w 12192000"/>
              <a:gd name="connsiteY148" fmla="*/ 517430 h 6858000"/>
              <a:gd name="connsiteX149" fmla="*/ 2311047 w 12192000"/>
              <a:gd name="connsiteY149" fmla="*/ 510478 h 6858000"/>
              <a:gd name="connsiteX150" fmla="*/ 2311047 w 12192000"/>
              <a:gd name="connsiteY150" fmla="*/ 487163 h 6858000"/>
              <a:gd name="connsiteX151" fmla="*/ 2350839 w 12192000"/>
              <a:gd name="connsiteY151" fmla="*/ 480392 h 6858000"/>
              <a:gd name="connsiteX152" fmla="*/ 2397469 w 12192000"/>
              <a:gd name="connsiteY152" fmla="*/ 477886 h 6858000"/>
              <a:gd name="connsiteX153" fmla="*/ 2451525 w 12192000"/>
              <a:gd name="connsiteY153" fmla="*/ 481137 h 6858000"/>
              <a:gd name="connsiteX154" fmla="*/ 2472312 w 12192000"/>
              <a:gd name="connsiteY154" fmla="*/ 484522 h 6858000"/>
              <a:gd name="connsiteX155" fmla="*/ 2499735 w 12192000"/>
              <a:gd name="connsiteY155" fmla="*/ 491022 h 6858000"/>
              <a:gd name="connsiteX156" fmla="*/ 2499735 w 12192000"/>
              <a:gd name="connsiteY156" fmla="*/ 457889 h 6858000"/>
              <a:gd name="connsiteX157" fmla="*/ 2472312 w 12192000"/>
              <a:gd name="connsiteY157" fmla="*/ 451547 h 6858000"/>
              <a:gd name="connsiteX158" fmla="*/ 2450171 w 12192000"/>
              <a:gd name="connsiteY158" fmla="*/ 448274 h 6858000"/>
              <a:gd name="connsiteX159" fmla="*/ 2397469 w 12192000"/>
              <a:gd name="connsiteY159" fmla="*/ 445295 h 6858000"/>
              <a:gd name="connsiteX160" fmla="*/ 2132922 w 12192000"/>
              <a:gd name="connsiteY160" fmla="*/ 445295 h 6858000"/>
              <a:gd name="connsiteX161" fmla="*/ 2080221 w 12192000"/>
              <a:gd name="connsiteY161" fmla="*/ 448275 h 6858000"/>
              <a:gd name="connsiteX162" fmla="*/ 2034629 w 12192000"/>
              <a:gd name="connsiteY162" fmla="*/ 456580 h 6858000"/>
              <a:gd name="connsiteX163" fmla="*/ 2034629 w 12192000"/>
              <a:gd name="connsiteY163" fmla="*/ 490143 h 6858000"/>
              <a:gd name="connsiteX164" fmla="*/ 2078731 w 12192000"/>
              <a:gd name="connsiteY164" fmla="*/ 481227 h 6858000"/>
              <a:gd name="connsiteX165" fmla="*/ 2132900 w 12192000"/>
              <a:gd name="connsiteY165" fmla="*/ 477955 h 6858000"/>
              <a:gd name="connsiteX166" fmla="*/ 2179395 w 12192000"/>
              <a:gd name="connsiteY166" fmla="*/ 480482 h 6858000"/>
              <a:gd name="connsiteX167" fmla="*/ 2219322 w 12192000"/>
              <a:gd name="connsiteY167" fmla="*/ 487254 h 6858000"/>
              <a:gd name="connsiteX168" fmla="*/ 2219322 w 12192000"/>
              <a:gd name="connsiteY168" fmla="*/ 524111 h 6858000"/>
              <a:gd name="connsiteX169" fmla="*/ 2132900 w 12192000"/>
              <a:gd name="connsiteY169" fmla="*/ 515489 h 6858000"/>
              <a:gd name="connsiteX170" fmla="*/ 2074556 w 12192000"/>
              <a:gd name="connsiteY170" fmla="*/ 519055 h 6858000"/>
              <a:gd name="connsiteX171" fmla="*/ 2025397 w 12192000"/>
              <a:gd name="connsiteY171" fmla="*/ 529144 h 6858000"/>
              <a:gd name="connsiteX172" fmla="*/ 2013819 w 12192000"/>
              <a:gd name="connsiteY172" fmla="*/ 532710 h 6858000"/>
              <a:gd name="connsiteX173" fmla="*/ 2013819 w 12192000"/>
              <a:gd name="connsiteY173" fmla="*/ 619290 h 6858000"/>
              <a:gd name="connsiteX174" fmla="*/ 2025397 w 12192000"/>
              <a:gd name="connsiteY174" fmla="*/ 622856 h 6858000"/>
              <a:gd name="connsiteX175" fmla="*/ 2074556 w 12192000"/>
              <a:gd name="connsiteY175" fmla="*/ 632945 h 6858000"/>
              <a:gd name="connsiteX176" fmla="*/ 2190951 w 12192000"/>
              <a:gd name="connsiteY176" fmla="*/ 632945 h 6858000"/>
              <a:gd name="connsiteX177" fmla="*/ 2240086 w 12192000"/>
              <a:gd name="connsiteY177" fmla="*/ 622856 h 6858000"/>
              <a:gd name="connsiteX178" fmla="*/ 2251710 w 12192000"/>
              <a:gd name="connsiteY178" fmla="*/ 619290 h 6858000"/>
              <a:gd name="connsiteX179" fmla="*/ 2251710 w 12192000"/>
              <a:gd name="connsiteY179" fmla="*/ 462539 h 6858000"/>
              <a:gd name="connsiteX180" fmla="*/ 2240086 w 12192000"/>
              <a:gd name="connsiteY180" fmla="*/ 458950 h 6858000"/>
              <a:gd name="connsiteX181" fmla="*/ 2190951 w 12192000"/>
              <a:gd name="connsiteY181" fmla="*/ 448861 h 6858000"/>
              <a:gd name="connsiteX182" fmla="*/ 2190973 w 12192000"/>
              <a:gd name="connsiteY182" fmla="*/ 448861 h 6858000"/>
              <a:gd name="connsiteX183" fmla="*/ 2132922 w 12192000"/>
              <a:gd name="connsiteY183" fmla="*/ 445295 h 6858000"/>
              <a:gd name="connsiteX184" fmla="*/ 874536 w 12192000"/>
              <a:gd name="connsiteY184" fmla="*/ 445295 h 6858000"/>
              <a:gd name="connsiteX185" fmla="*/ 821834 w 12192000"/>
              <a:gd name="connsiteY185" fmla="*/ 448320 h 6858000"/>
              <a:gd name="connsiteX186" fmla="*/ 776242 w 12192000"/>
              <a:gd name="connsiteY186" fmla="*/ 456626 h 6858000"/>
              <a:gd name="connsiteX187" fmla="*/ 776242 w 12192000"/>
              <a:gd name="connsiteY187" fmla="*/ 490188 h 6858000"/>
              <a:gd name="connsiteX188" fmla="*/ 820367 w 12192000"/>
              <a:gd name="connsiteY188" fmla="*/ 481272 h 6858000"/>
              <a:gd name="connsiteX189" fmla="*/ 874536 w 12192000"/>
              <a:gd name="connsiteY189" fmla="*/ 478000 h 6858000"/>
              <a:gd name="connsiteX190" fmla="*/ 920940 w 12192000"/>
              <a:gd name="connsiteY190" fmla="*/ 480482 h 6858000"/>
              <a:gd name="connsiteX191" fmla="*/ 960890 w 12192000"/>
              <a:gd name="connsiteY191" fmla="*/ 487254 h 6858000"/>
              <a:gd name="connsiteX192" fmla="*/ 960890 w 12192000"/>
              <a:gd name="connsiteY192" fmla="*/ 524111 h 6858000"/>
              <a:gd name="connsiteX193" fmla="*/ 874468 w 12192000"/>
              <a:gd name="connsiteY193" fmla="*/ 515489 h 6858000"/>
              <a:gd name="connsiteX194" fmla="*/ 816124 w 12192000"/>
              <a:gd name="connsiteY194" fmla="*/ 519055 h 6858000"/>
              <a:gd name="connsiteX195" fmla="*/ 766965 w 12192000"/>
              <a:gd name="connsiteY195" fmla="*/ 529144 h 6858000"/>
              <a:gd name="connsiteX196" fmla="*/ 755387 w 12192000"/>
              <a:gd name="connsiteY196" fmla="*/ 532710 h 6858000"/>
              <a:gd name="connsiteX197" fmla="*/ 755387 w 12192000"/>
              <a:gd name="connsiteY197" fmla="*/ 619290 h 6858000"/>
              <a:gd name="connsiteX198" fmla="*/ 766965 w 12192000"/>
              <a:gd name="connsiteY198" fmla="*/ 622856 h 6858000"/>
              <a:gd name="connsiteX199" fmla="*/ 816124 w 12192000"/>
              <a:gd name="connsiteY199" fmla="*/ 632945 h 6858000"/>
              <a:gd name="connsiteX200" fmla="*/ 932519 w 12192000"/>
              <a:gd name="connsiteY200" fmla="*/ 632945 h 6858000"/>
              <a:gd name="connsiteX201" fmla="*/ 981677 w 12192000"/>
              <a:gd name="connsiteY201" fmla="*/ 622856 h 6858000"/>
              <a:gd name="connsiteX202" fmla="*/ 993278 w 12192000"/>
              <a:gd name="connsiteY202" fmla="*/ 619290 h 6858000"/>
              <a:gd name="connsiteX203" fmla="*/ 993278 w 12192000"/>
              <a:gd name="connsiteY203" fmla="*/ 462539 h 6858000"/>
              <a:gd name="connsiteX204" fmla="*/ 981677 w 12192000"/>
              <a:gd name="connsiteY204" fmla="*/ 458950 h 6858000"/>
              <a:gd name="connsiteX205" fmla="*/ 932519 w 12192000"/>
              <a:gd name="connsiteY205" fmla="*/ 448861 h 6858000"/>
              <a:gd name="connsiteX206" fmla="*/ 932587 w 12192000"/>
              <a:gd name="connsiteY206" fmla="*/ 448861 h 6858000"/>
              <a:gd name="connsiteX207" fmla="*/ 874536 w 12192000"/>
              <a:gd name="connsiteY207" fmla="*/ 445295 h 6858000"/>
              <a:gd name="connsiteX208" fmla="*/ 0 w 12192000"/>
              <a:gd name="connsiteY208" fmla="*/ 0 h 6858000"/>
              <a:gd name="connsiteX209" fmla="*/ 12192000 w 12192000"/>
              <a:gd name="connsiteY209" fmla="*/ 0 h 6858000"/>
              <a:gd name="connsiteX210" fmla="*/ 12192000 w 12192000"/>
              <a:gd name="connsiteY210" fmla="*/ 6858000 h 6858000"/>
              <a:gd name="connsiteX211" fmla="*/ 0 w 12192000"/>
              <a:gd name="connsiteY2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2192000" h="6858000">
                <a:moveTo>
                  <a:pt x="2086134" y="550609"/>
                </a:moveTo>
                <a:cubicBezTo>
                  <a:pt x="2117123" y="547239"/>
                  <a:pt x="2148406" y="547239"/>
                  <a:pt x="2179395" y="550609"/>
                </a:cubicBezTo>
                <a:cubicBezTo>
                  <a:pt x="2192824" y="552091"/>
                  <a:pt x="2206163" y="554351"/>
                  <a:pt x="2219322" y="557380"/>
                </a:cubicBezTo>
                <a:lnTo>
                  <a:pt x="2219322" y="594530"/>
                </a:lnTo>
                <a:cubicBezTo>
                  <a:pt x="2206186" y="597740"/>
                  <a:pt x="2192847" y="600078"/>
                  <a:pt x="2179395" y="601527"/>
                </a:cubicBezTo>
                <a:cubicBezTo>
                  <a:pt x="2163957" y="603193"/>
                  <a:pt x="2148428" y="603947"/>
                  <a:pt x="2132900" y="603784"/>
                </a:cubicBezTo>
                <a:cubicBezTo>
                  <a:pt x="2116469" y="603671"/>
                  <a:pt x="2100873" y="602972"/>
                  <a:pt x="2086134" y="601392"/>
                </a:cubicBezTo>
                <a:cubicBezTo>
                  <a:pt x="2072682" y="600058"/>
                  <a:pt x="2059330" y="597794"/>
                  <a:pt x="2046185" y="594621"/>
                </a:cubicBezTo>
                <a:lnTo>
                  <a:pt x="2046185" y="557380"/>
                </a:lnTo>
                <a:cubicBezTo>
                  <a:pt x="2059359" y="554351"/>
                  <a:pt x="2072705" y="552091"/>
                  <a:pt x="2086134" y="550609"/>
                </a:cubicBezTo>
                <a:close/>
                <a:moveTo>
                  <a:pt x="827680" y="550609"/>
                </a:moveTo>
                <a:cubicBezTo>
                  <a:pt x="858675" y="547239"/>
                  <a:pt x="889944" y="547239"/>
                  <a:pt x="920940" y="550609"/>
                </a:cubicBezTo>
                <a:cubicBezTo>
                  <a:pt x="934376" y="552089"/>
                  <a:pt x="947715" y="554348"/>
                  <a:pt x="960890" y="557380"/>
                </a:cubicBezTo>
                <a:lnTo>
                  <a:pt x="960890" y="594530"/>
                </a:lnTo>
                <a:cubicBezTo>
                  <a:pt x="947743" y="597742"/>
                  <a:pt x="934397" y="600081"/>
                  <a:pt x="920940" y="601527"/>
                </a:cubicBezTo>
                <a:cubicBezTo>
                  <a:pt x="905507" y="603193"/>
                  <a:pt x="889990" y="603947"/>
                  <a:pt x="874468" y="603784"/>
                </a:cubicBezTo>
                <a:cubicBezTo>
                  <a:pt x="858037" y="603671"/>
                  <a:pt x="842463" y="602972"/>
                  <a:pt x="827680" y="601392"/>
                </a:cubicBezTo>
                <a:cubicBezTo>
                  <a:pt x="814237" y="600060"/>
                  <a:pt x="800904" y="597796"/>
                  <a:pt x="787775" y="594621"/>
                </a:cubicBezTo>
                <a:lnTo>
                  <a:pt x="787775" y="557380"/>
                </a:lnTo>
                <a:cubicBezTo>
                  <a:pt x="800934" y="554348"/>
                  <a:pt x="814257" y="552089"/>
                  <a:pt x="827680" y="550609"/>
                </a:cubicBezTo>
                <a:close/>
                <a:moveTo>
                  <a:pt x="1332487" y="513773"/>
                </a:moveTo>
                <a:cubicBezTo>
                  <a:pt x="1363483" y="510403"/>
                  <a:pt x="1394752" y="510403"/>
                  <a:pt x="1425748" y="513773"/>
                </a:cubicBezTo>
                <a:cubicBezTo>
                  <a:pt x="1439130" y="515274"/>
                  <a:pt x="1452415" y="517536"/>
                  <a:pt x="1465540" y="520544"/>
                </a:cubicBezTo>
                <a:lnTo>
                  <a:pt x="1465449" y="592273"/>
                </a:lnTo>
                <a:cubicBezTo>
                  <a:pt x="1452354" y="595426"/>
                  <a:pt x="1439060" y="597690"/>
                  <a:pt x="1425658" y="599044"/>
                </a:cubicBezTo>
                <a:cubicBezTo>
                  <a:pt x="1410199" y="600741"/>
                  <a:pt x="1394666" y="601660"/>
                  <a:pt x="1379118" y="601798"/>
                </a:cubicBezTo>
                <a:cubicBezTo>
                  <a:pt x="1363537" y="601883"/>
                  <a:pt x="1347966" y="601039"/>
                  <a:pt x="1332487" y="599270"/>
                </a:cubicBezTo>
                <a:cubicBezTo>
                  <a:pt x="1319087" y="597798"/>
                  <a:pt x="1305798" y="595469"/>
                  <a:pt x="1292696" y="592295"/>
                </a:cubicBezTo>
                <a:lnTo>
                  <a:pt x="1292696" y="520544"/>
                </a:lnTo>
                <a:cubicBezTo>
                  <a:pt x="1305821" y="517533"/>
                  <a:pt x="1319105" y="515272"/>
                  <a:pt x="1332487" y="513773"/>
                </a:cubicBezTo>
                <a:close/>
                <a:moveTo>
                  <a:pt x="1527338" y="460056"/>
                </a:moveTo>
                <a:lnTo>
                  <a:pt x="1527338" y="616875"/>
                </a:lnTo>
                <a:lnTo>
                  <a:pt x="1538916" y="620441"/>
                </a:lnTo>
                <a:cubicBezTo>
                  <a:pt x="1546229" y="622698"/>
                  <a:pt x="1553565" y="624549"/>
                  <a:pt x="1560900" y="626242"/>
                </a:cubicBezTo>
                <a:cubicBezTo>
                  <a:pt x="1568235" y="627935"/>
                  <a:pt x="1575796" y="629357"/>
                  <a:pt x="1583628" y="630553"/>
                </a:cubicBezTo>
                <a:cubicBezTo>
                  <a:pt x="1591460" y="631749"/>
                  <a:pt x="1599743" y="632629"/>
                  <a:pt x="1608456" y="633216"/>
                </a:cubicBezTo>
                <a:cubicBezTo>
                  <a:pt x="1617168" y="633803"/>
                  <a:pt x="1626805" y="634096"/>
                  <a:pt x="1637120" y="634096"/>
                </a:cubicBezTo>
                <a:cubicBezTo>
                  <a:pt x="1647435" y="634096"/>
                  <a:pt x="1656937" y="633803"/>
                  <a:pt x="1665762" y="633216"/>
                </a:cubicBezTo>
                <a:cubicBezTo>
                  <a:pt x="1674587" y="632629"/>
                  <a:pt x="1682893" y="631726"/>
                  <a:pt x="1690702" y="630553"/>
                </a:cubicBezTo>
                <a:cubicBezTo>
                  <a:pt x="1698511" y="629379"/>
                  <a:pt x="1706095" y="627935"/>
                  <a:pt x="1713430" y="626242"/>
                </a:cubicBezTo>
                <a:cubicBezTo>
                  <a:pt x="1720766" y="624549"/>
                  <a:pt x="1727966" y="622585"/>
                  <a:pt x="1735098" y="620441"/>
                </a:cubicBezTo>
                <a:lnTo>
                  <a:pt x="1746992" y="616875"/>
                </a:lnTo>
                <a:lnTo>
                  <a:pt x="1746992" y="460056"/>
                </a:lnTo>
                <a:lnTo>
                  <a:pt x="1714423" y="460056"/>
                </a:lnTo>
                <a:lnTo>
                  <a:pt x="1714423" y="592251"/>
                </a:lnTo>
                <a:cubicBezTo>
                  <a:pt x="1708487" y="593628"/>
                  <a:pt x="1702664" y="594914"/>
                  <a:pt x="1696909" y="596088"/>
                </a:cubicBezTo>
                <a:cubicBezTo>
                  <a:pt x="1691153" y="597261"/>
                  <a:pt x="1685217" y="598345"/>
                  <a:pt x="1679101" y="599067"/>
                </a:cubicBezTo>
                <a:cubicBezTo>
                  <a:pt x="1672984" y="599789"/>
                  <a:pt x="1666484" y="600466"/>
                  <a:pt x="1659645" y="600850"/>
                </a:cubicBezTo>
                <a:cubicBezTo>
                  <a:pt x="1652806" y="601234"/>
                  <a:pt x="1645358" y="601437"/>
                  <a:pt x="1637233" y="601437"/>
                </a:cubicBezTo>
                <a:cubicBezTo>
                  <a:pt x="1629108" y="601437"/>
                  <a:pt x="1621569" y="601256"/>
                  <a:pt x="1614662" y="600850"/>
                </a:cubicBezTo>
                <a:cubicBezTo>
                  <a:pt x="1607756" y="600444"/>
                  <a:pt x="1601120" y="599857"/>
                  <a:pt x="1595071" y="599067"/>
                </a:cubicBezTo>
                <a:cubicBezTo>
                  <a:pt x="1589023" y="598277"/>
                  <a:pt x="1583041" y="597307"/>
                  <a:pt x="1577399" y="596088"/>
                </a:cubicBezTo>
                <a:cubicBezTo>
                  <a:pt x="1571756" y="594869"/>
                  <a:pt x="1565978" y="593628"/>
                  <a:pt x="1560020" y="592251"/>
                </a:cubicBezTo>
                <a:lnTo>
                  <a:pt x="1560020" y="460056"/>
                </a:lnTo>
                <a:close/>
                <a:moveTo>
                  <a:pt x="548937" y="448861"/>
                </a:moveTo>
                <a:cubicBezTo>
                  <a:pt x="532246" y="450843"/>
                  <a:pt x="515749" y="454217"/>
                  <a:pt x="499620" y="458950"/>
                </a:cubicBezTo>
                <a:lnTo>
                  <a:pt x="488042" y="462539"/>
                </a:lnTo>
                <a:lnTo>
                  <a:pt x="488042" y="628679"/>
                </a:lnTo>
                <a:lnTo>
                  <a:pt x="520701" y="628679"/>
                </a:lnTo>
                <a:lnTo>
                  <a:pt x="520701" y="487163"/>
                </a:lnTo>
                <a:cubicBezTo>
                  <a:pt x="533832" y="484152"/>
                  <a:pt x="547126" y="481893"/>
                  <a:pt x="560515" y="480392"/>
                </a:cubicBezTo>
                <a:cubicBezTo>
                  <a:pt x="591504" y="477020"/>
                  <a:pt x="622766" y="477020"/>
                  <a:pt x="653753" y="480392"/>
                </a:cubicBezTo>
                <a:cubicBezTo>
                  <a:pt x="667135" y="481890"/>
                  <a:pt x="680420" y="484152"/>
                  <a:pt x="693545" y="487163"/>
                </a:cubicBezTo>
                <a:lnTo>
                  <a:pt x="693545" y="628679"/>
                </a:lnTo>
                <a:lnTo>
                  <a:pt x="726227" y="628679"/>
                </a:lnTo>
                <a:lnTo>
                  <a:pt x="726227" y="462539"/>
                </a:lnTo>
                <a:lnTo>
                  <a:pt x="714625" y="458950"/>
                </a:lnTo>
                <a:cubicBezTo>
                  <a:pt x="698506" y="454215"/>
                  <a:pt x="682016" y="450840"/>
                  <a:pt x="665332" y="448861"/>
                </a:cubicBezTo>
                <a:cubicBezTo>
                  <a:pt x="626680" y="444105"/>
                  <a:pt x="587588" y="444105"/>
                  <a:pt x="548937" y="448861"/>
                </a:cubicBezTo>
                <a:close/>
                <a:moveTo>
                  <a:pt x="1141340" y="445881"/>
                </a:moveTo>
                <a:lnTo>
                  <a:pt x="1141364" y="445882"/>
                </a:lnTo>
                <a:lnTo>
                  <a:pt x="1083311" y="449447"/>
                </a:lnTo>
                <a:cubicBezTo>
                  <a:pt x="1066679" y="451458"/>
                  <a:pt x="1050243" y="454857"/>
                  <a:pt x="1034176" y="459604"/>
                </a:cubicBezTo>
                <a:lnTo>
                  <a:pt x="1022507" y="463102"/>
                </a:lnTo>
                <a:lnTo>
                  <a:pt x="1022507" y="628679"/>
                </a:lnTo>
                <a:lnTo>
                  <a:pt x="1054895" y="628679"/>
                </a:lnTo>
                <a:lnTo>
                  <a:pt x="1054895" y="487772"/>
                </a:lnTo>
                <a:cubicBezTo>
                  <a:pt x="1068009" y="484741"/>
                  <a:pt x="1081287" y="482479"/>
                  <a:pt x="1094664" y="481001"/>
                </a:cubicBezTo>
                <a:cubicBezTo>
                  <a:pt x="1110154" y="479265"/>
                  <a:pt x="1125730" y="478421"/>
                  <a:pt x="1141317" y="478473"/>
                </a:cubicBezTo>
                <a:cubicBezTo>
                  <a:pt x="1159423" y="478398"/>
                  <a:pt x="1177518" y="479484"/>
                  <a:pt x="1195486" y="481723"/>
                </a:cubicBezTo>
                <a:cubicBezTo>
                  <a:pt x="1207308" y="483188"/>
                  <a:pt x="1219033" y="485343"/>
                  <a:pt x="1230605" y="488178"/>
                </a:cubicBezTo>
                <a:lnTo>
                  <a:pt x="1230605" y="455090"/>
                </a:lnTo>
                <a:cubicBezTo>
                  <a:pt x="1218530" y="452397"/>
                  <a:pt x="1206326" y="450319"/>
                  <a:pt x="1194041" y="448860"/>
                </a:cubicBezTo>
                <a:lnTo>
                  <a:pt x="1141364" y="445882"/>
                </a:lnTo>
                <a:lnTo>
                  <a:pt x="1141385" y="445881"/>
                </a:lnTo>
                <a:close/>
                <a:moveTo>
                  <a:pt x="1776356" y="445678"/>
                </a:moveTo>
                <a:lnTo>
                  <a:pt x="1776356" y="616874"/>
                </a:lnTo>
                <a:lnTo>
                  <a:pt x="1788205" y="620441"/>
                </a:lnTo>
                <a:cubicBezTo>
                  <a:pt x="1804271" y="625124"/>
                  <a:pt x="1820686" y="628505"/>
                  <a:pt x="1837296" y="630552"/>
                </a:cubicBezTo>
                <a:cubicBezTo>
                  <a:pt x="1875957" y="635308"/>
                  <a:pt x="1915053" y="635308"/>
                  <a:pt x="1953714" y="630552"/>
                </a:cubicBezTo>
                <a:cubicBezTo>
                  <a:pt x="1962042" y="629469"/>
                  <a:pt x="1974027" y="627121"/>
                  <a:pt x="1984657" y="624819"/>
                </a:cubicBezTo>
                <a:lnTo>
                  <a:pt x="1984657" y="591528"/>
                </a:lnTo>
                <a:lnTo>
                  <a:pt x="1981904" y="592250"/>
                </a:lnTo>
                <a:cubicBezTo>
                  <a:pt x="1968815" y="595406"/>
                  <a:pt x="1955530" y="597669"/>
                  <a:pt x="1942135" y="599021"/>
                </a:cubicBezTo>
                <a:lnTo>
                  <a:pt x="1942067" y="599067"/>
                </a:lnTo>
                <a:cubicBezTo>
                  <a:pt x="1926573" y="600768"/>
                  <a:pt x="1911001" y="601680"/>
                  <a:pt x="1895414" y="601798"/>
                </a:cubicBezTo>
                <a:cubicBezTo>
                  <a:pt x="1879843" y="601901"/>
                  <a:pt x="1864279" y="601064"/>
                  <a:pt x="1848807" y="599292"/>
                </a:cubicBezTo>
                <a:cubicBezTo>
                  <a:pt x="1835407" y="597821"/>
                  <a:pt x="1822117" y="595491"/>
                  <a:pt x="1809015" y="592318"/>
                </a:cubicBezTo>
                <a:lnTo>
                  <a:pt x="1809015" y="516211"/>
                </a:lnTo>
                <a:cubicBezTo>
                  <a:pt x="1822140" y="513200"/>
                  <a:pt x="1835425" y="510938"/>
                  <a:pt x="1848807" y="509440"/>
                </a:cubicBezTo>
                <a:cubicBezTo>
                  <a:pt x="1879805" y="506099"/>
                  <a:pt x="1911069" y="506099"/>
                  <a:pt x="1942067" y="509440"/>
                </a:cubicBezTo>
                <a:cubicBezTo>
                  <a:pt x="1953036" y="510733"/>
                  <a:pt x="1963231" y="512306"/>
                  <a:pt x="1972650" y="514157"/>
                </a:cubicBezTo>
                <a:lnTo>
                  <a:pt x="1972650" y="481001"/>
                </a:lnTo>
                <a:cubicBezTo>
                  <a:pt x="1966533" y="479805"/>
                  <a:pt x="1960214" y="478744"/>
                  <a:pt x="1953646" y="477909"/>
                </a:cubicBezTo>
                <a:cubicBezTo>
                  <a:pt x="1934341" y="475376"/>
                  <a:pt x="1914883" y="474185"/>
                  <a:pt x="1895414" y="474343"/>
                </a:cubicBezTo>
                <a:cubicBezTo>
                  <a:pt x="1866402" y="474368"/>
                  <a:pt x="1837463" y="477247"/>
                  <a:pt x="1809015" y="482942"/>
                </a:cubicBezTo>
                <a:lnTo>
                  <a:pt x="1809015" y="445678"/>
                </a:lnTo>
                <a:close/>
                <a:moveTo>
                  <a:pt x="1259924" y="445678"/>
                </a:moveTo>
                <a:lnTo>
                  <a:pt x="1259924" y="616897"/>
                </a:lnTo>
                <a:lnTo>
                  <a:pt x="1271818" y="620441"/>
                </a:lnTo>
                <a:cubicBezTo>
                  <a:pt x="1287850" y="625135"/>
                  <a:pt x="1304238" y="628516"/>
                  <a:pt x="1320819" y="630552"/>
                </a:cubicBezTo>
                <a:cubicBezTo>
                  <a:pt x="1359473" y="635276"/>
                  <a:pt x="1398560" y="635276"/>
                  <a:pt x="1437214" y="630552"/>
                </a:cubicBezTo>
                <a:cubicBezTo>
                  <a:pt x="1453907" y="628575"/>
                  <a:pt x="1470406" y="625192"/>
                  <a:pt x="1486530" y="620441"/>
                </a:cubicBezTo>
                <a:lnTo>
                  <a:pt x="1498108" y="616897"/>
                </a:lnTo>
                <a:lnTo>
                  <a:pt x="1498108" y="495717"/>
                </a:lnTo>
                <a:lnTo>
                  <a:pt x="1486530" y="492467"/>
                </a:lnTo>
                <a:cubicBezTo>
                  <a:pt x="1470363" y="487847"/>
                  <a:pt x="1453880" y="484407"/>
                  <a:pt x="1437214" y="482175"/>
                </a:cubicBezTo>
                <a:cubicBezTo>
                  <a:pt x="1417952" y="479663"/>
                  <a:pt x="1398542" y="478462"/>
                  <a:pt x="1379118" y="478586"/>
                </a:cubicBezTo>
                <a:cubicBezTo>
                  <a:pt x="1350097" y="478618"/>
                  <a:pt x="1321150" y="481507"/>
                  <a:pt x="1292696" y="487208"/>
                </a:cubicBezTo>
                <a:lnTo>
                  <a:pt x="1292696" y="445678"/>
                </a:lnTo>
                <a:close/>
                <a:moveTo>
                  <a:pt x="2397469" y="445295"/>
                </a:moveTo>
                <a:cubicBezTo>
                  <a:pt x="2378013" y="445229"/>
                  <a:pt x="2358557" y="446419"/>
                  <a:pt x="2339260" y="448861"/>
                </a:cubicBezTo>
                <a:cubicBezTo>
                  <a:pt x="2329261" y="450170"/>
                  <a:pt x="2319894" y="451976"/>
                  <a:pt x="2311047" y="453984"/>
                </a:cubicBezTo>
                <a:cubicBezTo>
                  <a:pt x="2303779" y="455655"/>
                  <a:pt x="2296850" y="457438"/>
                  <a:pt x="2290260" y="459243"/>
                </a:cubicBezTo>
                <a:lnTo>
                  <a:pt x="2278388" y="462539"/>
                </a:lnTo>
                <a:lnTo>
                  <a:pt x="2278388" y="534764"/>
                </a:lnTo>
                <a:cubicBezTo>
                  <a:pt x="2291975" y="539452"/>
                  <a:pt x="2305878" y="543221"/>
                  <a:pt x="2319985" y="546049"/>
                </a:cubicBezTo>
                <a:cubicBezTo>
                  <a:pt x="2335942" y="549513"/>
                  <a:pt x="2352102" y="552059"/>
                  <a:pt x="2368353" y="553678"/>
                </a:cubicBezTo>
                <a:lnTo>
                  <a:pt x="2391668" y="555709"/>
                </a:lnTo>
                <a:lnTo>
                  <a:pt x="2414983" y="557718"/>
                </a:lnTo>
                <a:cubicBezTo>
                  <a:pt x="2432836" y="558824"/>
                  <a:pt x="2457867" y="562638"/>
                  <a:pt x="2472312" y="566926"/>
                </a:cubicBezTo>
                <a:lnTo>
                  <a:pt x="2472312" y="594575"/>
                </a:lnTo>
                <a:cubicBezTo>
                  <a:pt x="2459176" y="597584"/>
                  <a:pt x="2445882" y="599845"/>
                  <a:pt x="2432498" y="601346"/>
                </a:cubicBezTo>
                <a:cubicBezTo>
                  <a:pt x="2417015" y="603071"/>
                  <a:pt x="2401464" y="603915"/>
                  <a:pt x="2385890" y="603874"/>
                </a:cubicBezTo>
                <a:cubicBezTo>
                  <a:pt x="2367789" y="603942"/>
                  <a:pt x="2349687" y="602850"/>
                  <a:pt x="2331722" y="600602"/>
                </a:cubicBezTo>
                <a:cubicBezTo>
                  <a:pt x="2314681" y="598153"/>
                  <a:pt x="2297934" y="594040"/>
                  <a:pt x="2281706" y="588323"/>
                </a:cubicBezTo>
                <a:lnTo>
                  <a:pt x="2281706" y="622766"/>
                </a:lnTo>
                <a:cubicBezTo>
                  <a:pt x="2295248" y="627641"/>
                  <a:pt x="2316757" y="631568"/>
                  <a:pt x="2333211" y="633554"/>
                </a:cubicBezTo>
                <a:cubicBezTo>
                  <a:pt x="2350658" y="635599"/>
                  <a:pt x="2368218" y="636594"/>
                  <a:pt x="2385777" y="636534"/>
                </a:cubicBezTo>
                <a:cubicBezTo>
                  <a:pt x="2405233" y="636601"/>
                  <a:pt x="2424666" y="635409"/>
                  <a:pt x="2443964" y="632967"/>
                </a:cubicBezTo>
                <a:cubicBezTo>
                  <a:pt x="2460666" y="630986"/>
                  <a:pt x="2477142" y="627611"/>
                  <a:pt x="2493280" y="622878"/>
                </a:cubicBezTo>
                <a:lnTo>
                  <a:pt x="2504858" y="619312"/>
                </a:lnTo>
                <a:lnTo>
                  <a:pt x="2504858" y="542325"/>
                </a:lnTo>
                <a:cubicBezTo>
                  <a:pt x="2495830" y="538194"/>
                  <a:pt x="2482604" y="534245"/>
                  <a:pt x="2461704" y="530814"/>
                </a:cubicBezTo>
                <a:cubicBezTo>
                  <a:pt x="2446853" y="528376"/>
                  <a:pt x="2430106" y="526300"/>
                  <a:pt x="2414871" y="525149"/>
                </a:cubicBezTo>
                <a:lnTo>
                  <a:pt x="2414938" y="525059"/>
                </a:lnTo>
                <a:lnTo>
                  <a:pt x="2391804" y="523140"/>
                </a:lnTo>
                <a:lnTo>
                  <a:pt x="2368308" y="521222"/>
                </a:lnTo>
                <a:cubicBezTo>
                  <a:pt x="2358535" y="520319"/>
                  <a:pt x="2348559" y="519100"/>
                  <a:pt x="2338967" y="517430"/>
                </a:cubicBezTo>
                <a:cubicBezTo>
                  <a:pt x="2329509" y="515789"/>
                  <a:pt x="2320165" y="513464"/>
                  <a:pt x="2311047" y="510478"/>
                </a:cubicBezTo>
                <a:lnTo>
                  <a:pt x="2311047" y="487163"/>
                </a:lnTo>
                <a:cubicBezTo>
                  <a:pt x="2324160" y="484150"/>
                  <a:pt x="2337454" y="481890"/>
                  <a:pt x="2350839" y="480392"/>
                </a:cubicBezTo>
                <a:cubicBezTo>
                  <a:pt x="2366322" y="478676"/>
                  <a:pt x="2381895" y="477839"/>
                  <a:pt x="2397469" y="477886"/>
                </a:cubicBezTo>
                <a:cubicBezTo>
                  <a:pt x="2415548" y="477819"/>
                  <a:pt x="2433604" y="478904"/>
                  <a:pt x="2451525" y="481137"/>
                </a:cubicBezTo>
                <a:cubicBezTo>
                  <a:pt x="2458883" y="482085"/>
                  <a:pt x="2465767" y="483236"/>
                  <a:pt x="2472312" y="484522"/>
                </a:cubicBezTo>
                <a:cubicBezTo>
                  <a:pt x="2480708" y="486192"/>
                  <a:pt x="2492625" y="488788"/>
                  <a:pt x="2499735" y="491022"/>
                </a:cubicBezTo>
                <a:lnTo>
                  <a:pt x="2499735" y="457889"/>
                </a:lnTo>
                <a:cubicBezTo>
                  <a:pt x="2492400" y="455993"/>
                  <a:pt x="2480415" y="453014"/>
                  <a:pt x="2472312" y="451547"/>
                </a:cubicBezTo>
                <a:cubicBezTo>
                  <a:pt x="2465247" y="450283"/>
                  <a:pt x="2457867" y="449177"/>
                  <a:pt x="2450171" y="448274"/>
                </a:cubicBezTo>
                <a:cubicBezTo>
                  <a:pt x="2432679" y="446234"/>
                  <a:pt x="2415074" y="445238"/>
                  <a:pt x="2397469" y="445295"/>
                </a:cubicBezTo>
                <a:close/>
                <a:moveTo>
                  <a:pt x="2132922" y="445295"/>
                </a:moveTo>
                <a:cubicBezTo>
                  <a:pt x="2115318" y="445239"/>
                  <a:pt x="2097713" y="446234"/>
                  <a:pt x="2080221" y="448275"/>
                </a:cubicBezTo>
                <a:cubicBezTo>
                  <a:pt x="2064850" y="450037"/>
                  <a:pt x="2049627" y="452811"/>
                  <a:pt x="2034629" y="456580"/>
                </a:cubicBezTo>
                <a:lnTo>
                  <a:pt x="2034629" y="490143"/>
                </a:lnTo>
                <a:cubicBezTo>
                  <a:pt x="2049062" y="485981"/>
                  <a:pt x="2063812" y="482999"/>
                  <a:pt x="2078731" y="481227"/>
                </a:cubicBezTo>
                <a:cubicBezTo>
                  <a:pt x="2096697" y="478991"/>
                  <a:pt x="2114798" y="477896"/>
                  <a:pt x="2132900" y="477955"/>
                </a:cubicBezTo>
                <a:cubicBezTo>
                  <a:pt x="2148428" y="477912"/>
                  <a:pt x="2163957" y="478756"/>
                  <a:pt x="2179395" y="480482"/>
                </a:cubicBezTo>
                <a:cubicBezTo>
                  <a:pt x="2192824" y="481974"/>
                  <a:pt x="2206163" y="484236"/>
                  <a:pt x="2219322" y="487254"/>
                </a:cubicBezTo>
                <a:lnTo>
                  <a:pt x="2219322" y="524111"/>
                </a:lnTo>
                <a:cubicBezTo>
                  <a:pt x="2190906" y="518096"/>
                  <a:pt x="2161925" y="515207"/>
                  <a:pt x="2132900" y="515489"/>
                </a:cubicBezTo>
                <a:cubicBezTo>
                  <a:pt x="2113399" y="515412"/>
                  <a:pt x="2093898" y="516604"/>
                  <a:pt x="2074556" y="519055"/>
                </a:cubicBezTo>
                <a:cubicBezTo>
                  <a:pt x="2057930" y="521120"/>
                  <a:pt x="2041492" y="524492"/>
                  <a:pt x="2025397" y="529144"/>
                </a:cubicBezTo>
                <a:lnTo>
                  <a:pt x="2013819" y="532710"/>
                </a:lnTo>
                <a:lnTo>
                  <a:pt x="2013819" y="619290"/>
                </a:lnTo>
                <a:lnTo>
                  <a:pt x="2025397" y="622856"/>
                </a:lnTo>
                <a:cubicBezTo>
                  <a:pt x="2041476" y="627576"/>
                  <a:pt x="2057919" y="630950"/>
                  <a:pt x="2074556" y="632945"/>
                </a:cubicBezTo>
                <a:cubicBezTo>
                  <a:pt x="2113219" y="637701"/>
                  <a:pt x="2152288" y="637701"/>
                  <a:pt x="2190951" y="632945"/>
                </a:cubicBezTo>
                <a:cubicBezTo>
                  <a:pt x="2207585" y="630954"/>
                  <a:pt x="2224016" y="627580"/>
                  <a:pt x="2240086" y="622856"/>
                </a:cubicBezTo>
                <a:lnTo>
                  <a:pt x="2251710" y="619290"/>
                </a:lnTo>
                <a:lnTo>
                  <a:pt x="2251710" y="462539"/>
                </a:lnTo>
                <a:lnTo>
                  <a:pt x="2240086" y="458950"/>
                </a:lnTo>
                <a:cubicBezTo>
                  <a:pt x="2224016" y="454226"/>
                  <a:pt x="2207585" y="450850"/>
                  <a:pt x="2190951" y="448861"/>
                </a:cubicBezTo>
                <a:lnTo>
                  <a:pt x="2190973" y="448861"/>
                </a:lnTo>
                <a:cubicBezTo>
                  <a:pt x="2171721" y="446415"/>
                  <a:pt x="2152333" y="445225"/>
                  <a:pt x="2132922" y="445295"/>
                </a:cubicBezTo>
                <a:close/>
                <a:moveTo>
                  <a:pt x="874536" y="445295"/>
                </a:moveTo>
                <a:cubicBezTo>
                  <a:pt x="856924" y="445252"/>
                  <a:pt x="839326" y="446263"/>
                  <a:pt x="821834" y="448320"/>
                </a:cubicBezTo>
                <a:cubicBezTo>
                  <a:pt x="806470" y="450082"/>
                  <a:pt x="791240" y="452856"/>
                  <a:pt x="776242" y="456626"/>
                </a:cubicBezTo>
                <a:lnTo>
                  <a:pt x="776242" y="490188"/>
                </a:lnTo>
                <a:cubicBezTo>
                  <a:pt x="790685" y="486023"/>
                  <a:pt x="805441" y="483042"/>
                  <a:pt x="820367" y="481272"/>
                </a:cubicBezTo>
                <a:cubicBezTo>
                  <a:pt x="838335" y="479033"/>
                  <a:pt x="856427" y="477939"/>
                  <a:pt x="874536" y="478000"/>
                </a:cubicBezTo>
                <a:cubicBezTo>
                  <a:pt x="890039" y="477943"/>
                  <a:pt x="905531" y="478772"/>
                  <a:pt x="920940" y="480482"/>
                </a:cubicBezTo>
                <a:cubicBezTo>
                  <a:pt x="934376" y="481974"/>
                  <a:pt x="947713" y="484234"/>
                  <a:pt x="960890" y="487254"/>
                </a:cubicBezTo>
                <a:lnTo>
                  <a:pt x="960890" y="524111"/>
                </a:lnTo>
                <a:cubicBezTo>
                  <a:pt x="932483" y="518096"/>
                  <a:pt x="903502" y="515207"/>
                  <a:pt x="874468" y="515489"/>
                </a:cubicBezTo>
                <a:cubicBezTo>
                  <a:pt x="854963" y="515415"/>
                  <a:pt x="835473" y="516604"/>
                  <a:pt x="816124" y="519055"/>
                </a:cubicBezTo>
                <a:cubicBezTo>
                  <a:pt x="799498" y="521118"/>
                  <a:pt x="783060" y="524490"/>
                  <a:pt x="766965" y="529144"/>
                </a:cubicBezTo>
                <a:lnTo>
                  <a:pt x="755387" y="532710"/>
                </a:lnTo>
                <a:lnTo>
                  <a:pt x="755387" y="619290"/>
                </a:lnTo>
                <a:lnTo>
                  <a:pt x="766965" y="622856"/>
                </a:lnTo>
                <a:cubicBezTo>
                  <a:pt x="783044" y="627576"/>
                  <a:pt x="799487" y="630950"/>
                  <a:pt x="816124" y="632945"/>
                </a:cubicBezTo>
                <a:cubicBezTo>
                  <a:pt x="854775" y="637701"/>
                  <a:pt x="893867" y="637701"/>
                  <a:pt x="932519" y="632945"/>
                </a:cubicBezTo>
                <a:cubicBezTo>
                  <a:pt x="949158" y="630957"/>
                  <a:pt x="965600" y="627582"/>
                  <a:pt x="981677" y="622856"/>
                </a:cubicBezTo>
                <a:lnTo>
                  <a:pt x="993278" y="619290"/>
                </a:lnTo>
                <a:lnTo>
                  <a:pt x="993278" y="462539"/>
                </a:lnTo>
                <a:lnTo>
                  <a:pt x="981677" y="458950"/>
                </a:lnTo>
                <a:cubicBezTo>
                  <a:pt x="965600" y="454224"/>
                  <a:pt x="949158" y="450850"/>
                  <a:pt x="932519" y="448861"/>
                </a:cubicBezTo>
                <a:lnTo>
                  <a:pt x="932587" y="448861"/>
                </a:lnTo>
                <a:cubicBezTo>
                  <a:pt x="913334" y="446417"/>
                  <a:pt x="893944" y="445225"/>
                  <a:pt x="874536" y="445295"/>
                </a:cubicBezTo>
                <a:close/>
                <a:moveTo>
                  <a:pt x="0" y="0"/>
                </a:moveTo>
                <a:lnTo>
                  <a:pt x="12192000" y="0"/>
                </a:lnTo>
                <a:lnTo>
                  <a:pt x="12192000" y="6858000"/>
                </a:lnTo>
                <a:lnTo>
                  <a:pt x="0" y="6858000"/>
                </a:lnTo>
                <a:close/>
              </a:path>
            </a:pathLst>
          </a:custGeom>
          <a:noFill/>
          <a:ln w="2248" cap="flat">
            <a:noFill/>
            <a:prstDash val="solid"/>
            <a:miter/>
          </a:ln>
        </p:spPr>
        <p:txBody>
          <a:bodyPr rtlCol="0" anchor="ctr"/>
          <a:lstStyle/>
          <a:p>
            <a:endParaRPr lang="lt-LT"/>
          </a:p>
        </p:txBody>
      </p:sp>
      <p:grpSp>
        <p:nvGrpSpPr>
          <p:cNvPr id="116" name="Group 115">
            <a:extLst>
              <a:ext uri="{FF2B5EF4-FFF2-40B4-BE49-F238E27FC236}">
                <a16:creationId xmlns:a16="http://schemas.microsoft.com/office/drawing/2014/main" id="{C2AD8214-F962-A26C-D5DD-BA2774DFE7E0}"/>
              </a:ext>
            </a:extLst>
          </p:cNvPr>
          <p:cNvGrpSpPr/>
          <p:nvPr userDrawn="1"/>
        </p:nvGrpSpPr>
        <p:grpSpPr>
          <a:xfrm>
            <a:off x="488345" y="445650"/>
            <a:ext cx="2016816" cy="191243"/>
            <a:chOff x="488345" y="445650"/>
            <a:chExt cx="2016816" cy="191243"/>
          </a:xfrm>
          <a:solidFill>
            <a:schemeClr val="bg1"/>
          </a:solidFill>
        </p:grpSpPr>
        <p:sp>
          <p:nvSpPr>
            <p:cNvPr id="117" name="Freeform: Shape 116">
              <a:extLst>
                <a:ext uri="{FF2B5EF4-FFF2-40B4-BE49-F238E27FC236}">
                  <a16:creationId xmlns:a16="http://schemas.microsoft.com/office/drawing/2014/main" id="{E5A44AB6-4790-711E-10EF-68AAB66A6C43}"/>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8" name="Freeform: Shape 117">
              <a:extLst>
                <a:ext uri="{FF2B5EF4-FFF2-40B4-BE49-F238E27FC236}">
                  <a16:creationId xmlns:a16="http://schemas.microsoft.com/office/drawing/2014/main" id="{A73F2665-AC5B-F2C4-2841-30337427E33E}"/>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grpFill/>
            <a:ln w="2248" cap="flat">
              <a:noFill/>
              <a:prstDash val="solid"/>
              <a:miter/>
            </a:ln>
          </p:spPr>
          <p:txBody>
            <a:bodyPr rtlCol="0" anchor="ctr"/>
            <a:lstStyle/>
            <a:p>
              <a:endParaRPr lang="lt-LT">
                <a:solidFill>
                  <a:schemeClr val="bg1"/>
                </a:solidFill>
              </a:endParaRPr>
            </a:p>
          </p:txBody>
        </p:sp>
        <p:sp>
          <p:nvSpPr>
            <p:cNvPr id="119" name="Freeform: Shape 118">
              <a:extLst>
                <a:ext uri="{FF2B5EF4-FFF2-40B4-BE49-F238E27FC236}">
                  <a16:creationId xmlns:a16="http://schemas.microsoft.com/office/drawing/2014/main" id="{3066AA76-9FA3-2335-DE13-97DEA1FBEA49}"/>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grpFill/>
            <a:ln w="2248" cap="flat">
              <a:noFill/>
              <a:prstDash val="solid"/>
              <a:miter/>
            </a:ln>
          </p:spPr>
          <p:txBody>
            <a:bodyPr rtlCol="0" anchor="ctr"/>
            <a:lstStyle/>
            <a:p>
              <a:endParaRPr lang="lt-LT">
                <a:solidFill>
                  <a:schemeClr val="bg1"/>
                </a:solidFill>
              </a:endParaRPr>
            </a:p>
          </p:txBody>
        </p:sp>
        <p:sp>
          <p:nvSpPr>
            <p:cNvPr id="120" name="Freeform: Shape 119">
              <a:extLst>
                <a:ext uri="{FF2B5EF4-FFF2-40B4-BE49-F238E27FC236}">
                  <a16:creationId xmlns:a16="http://schemas.microsoft.com/office/drawing/2014/main" id="{579D8CA5-47AE-05E3-FCA8-838D48839C0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grpFill/>
            <a:ln w="2248" cap="flat">
              <a:noFill/>
              <a:prstDash val="solid"/>
              <a:miter/>
            </a:ln>
          </p:spPr>
          <p:txBody>
            <a:bodyPr rtlCol="0" anchor="ctr"/>
            <a:lstStyle/>
            <a:p>
              <a:endParaRPr lang="lt-LT">
                <a:solidFill>
                  <a:schemeClr val="bg1"/>
                </a:solidFill>
              </a:endParaRPr>
            </a:p>
          </p:txBody>
        </p:sp>
        <p:sp>
          <p:nvSpPr>
            <p:cNvPr id="121" name="Freeform: Shape 120">
              <a:extLst>
                <a:ext uri="{FF2B5EF4-FFF2-40B4-BE49-F238E27FC236}">
                  <a16:creationId xmlns:a16="http://schemas.microsoft.com/office/drawing/2014/main" id="{D9D11373-4610-400C-08A3-C30B31849833}"/>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grpFill/>
            <a:ln w="2248" cap="flat">
              <a:noFill/>
              <a:prstDash val="solid"/>
              <a:miter/>
            </a:ln>
          </p:spPr>
          <p:txBody>
            <a:bodyPr rtlCol="0" anchor="ctr"/>
            <a:lstStyle/>
            <a:p>
              <a:endParaRPr lang="lt-LT">
                <a:solidFill>
                  <a:schemeClr val="bg1"/>
                </a:solidFill>
              </a:endParaRPr>
            </a:p>
          </p:txBody>
        </p:sp>
        <p:sp>
          <p:nvSpPr>
            <p:cNvPr id="122" name="Freeform: Shape 121">
              <a:extLst>
                <a:ext uri="{FF2B5EF4-FFF2-40B4-BE49-F238E27FC236}">
                  <a16:creationId xmlns:a16="http://schemas.microsoft.com/office/drawing/2014/main" id="{6BF03460-83E6-60D4-1BED-17E055B14199}"/>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grpFill/>
            <a:ln w="2248" cap="flat">
              <a:noFill/>
              <a:prstDash val="solid"/>
              <a:miter/>
            </a:ln>
          </p:spPr>
          <p:txBody>
            <a:bodyPr rtlCol="0" anchor="ctr"/>
            <a:lstStyle/>
            <a:p>
              <a:endParaRPr lang="lt-LT">
                <a:solidFill>
                  <a:schemeClr val="bg1"/>
                </a:solidFill>
              </a:endParaRPr>
            </a:p>
          </p:txBody>
        </p:sp>
        <p:sp>
          <p:nvSpPr>
            <p:cNvPr id="123" name="Freeform: Shape 122">
              <a:extLst>
                <a:ext uri="{FF2B5EF4-FFF2-40B4-BE49-F238E27FC236}">
                  <a16:creationId xmlns:a16="http://schemas.microsoft.com/office/drawing/2014/main" id="{6CBA56DE-7C5A-AED5-C246-5D9470A47C31}"/>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grpFill/>
            <a:ln w="2248" cap="flat">
              <a:noFill/>
              <a:prstDash val="solid"/>
              <a:miter/>
            </a:ln>
          </p:spPr>
          <p:txBody>
            <a:bodyPr rtlCol="0" anchor="ctr"/>
            <a:lstStyle/>
            <a:p>
              <a:endParaRPr lang="lt-LT">
                <a:solidFill>
                  <a:schemeClr val="bg1"/>
                </a:solidFill>
              </a:endParaRPr>
            </a:p>
          </p:txBody>
        </p:sp>
        <p:sp>
          <p:nvSpPr>
            <p:cNvPr id="124" name="Freeform: Shape 123">
              <a:extLst>
                <a:ext uri="{FF2B5EF4-FFF2-40B4-BE49-F238E27FC236}">
                  <a16:creationId xmlns:a16="http://schemas.microsoft.com/office/drawing/2014/main" id="{5E59CEB0-3A88-EBD5-4636-12C878D3106A}"/>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grpFill/>
            <a:ln w="2248" cap="flat">
              <a:noFill/>
              <a:prstDash val="solid"/>
              <a:miter/>
            </a:ln>
          </p:spPr>
          <p:txBody>
            <a:bodyPr rtlCol="0" anchor="ctr"/>
            <a:lstStyle/>
            <a:p>
              <a:endParaRPr lang="lt-LT">
                <a:solidFill>
                  <a:schemeClr val="bg1"/>
                </a:solidFill>
              </a:endParaRPr>
            </a:p>
          </p:txBody>
        </p:sp>
      </p:grpSp>
    </p:spTree>
    <p:extLst>
      <p:ext uri="{BB962C8B-B14F-4D97-AF65-F5344CB8AC3E}">
        <p14:creationId xmlns:p14="http://schemas.microsoft.com/office/powerpoint/2010/main" val="335011755"/>
      </p:ext>
    </p:extLst>
  </p:cSld>
  <p:clrMapOvr>
    <a:masterClrMapping/>
  </p:clrMapOvr>
  <p:extLst>
    <p:ext uri="{DCECCB84-F9BA-43D5-87BE-67443E8EF086}">
      <p15:sldGuideLst xmlns:p15="http://schemas.microsoft.com/office/powerpoint/2012/main">
        <p15:guide id="3" orient="horz" pos="2160">
          <p15:clr>
            <a:srgbClr val="FBAE40"/>
          </p15:clr>
        </p15:guide>
        <p15:guide id="4" pos="302">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Titulinė be vizualizacijo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pic>
        <p:nvPicPr>
          <p:cNvPr id="3" name="Graphic 2">
            <a:extLst>
              <a:ext uri="{FF2B5EF4-FFF2-40B4-BE49-F238E27FC236}">
                <a16:creationId xmlns:a16="http://schemas.microsoft.com/office/drawing/2014/main" id="{1DD0F3D2-2A59-458D-A375-16926E59335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88345" y="445653"/>
            <a:ext cx="2017788" cy="191848"/>
          </a:xfrm>
          <a:prstGeom prst="rect">
            <a:avLst/>
          </a:prstGeom>
        </p:spPr>
      </p:pic>
      <p:sp>
        <p:nvSpPr>
          <p:cNvPr id="8" name="Text Placeholder 7"/>
          <p:cNvSpPr>
            <a:spLocks noGrp="1"/>
          </p:cNvSpPr>
          <p:nvPr>
            <p:ph type="body" sz="quarter" idx="13"/>
          </p:nvPr>
        </p:nvSpPr>
        <p:spPr>
          <a:xfrm>
            <a:off x="479425" y="2353632"/>
            <a:ext cx="7683212" cy="1038226"/>
          </a:xfrm>
        </p:spPr>
        <p:txBody>
          <a:bodyPr lIns="0" rIns="0" anchor="t" anchorCtr="0">
            <a:normAutofit/>
          </a:bodyPr>
          <a:lstStyle>
            <a:lvl1pPr marL="0" indent="0">
              <a:spcBef>
                <a:spcPts val="0"/>
              </a:spcBef>
              <a:buNone/>
              <a:defRPr sz="6000" spc="0" baseline="0"/>
            </a:lvl1pPr>
          </a:lstStyle>
          <a:p>
            <a:pPr lvl="0"/>
            <a:endParaRPr lang="lt-LT" dirty="0"/>
          </a:p>
        </p:txBody>
      </p:sp>
      <p:sp>
        <p:nvSpPr>
          <p:cNvPr id="12" name="Text Placeholder 7"/>
          <p:cNvSpPr>
            <a:spLocks noGrp="1"/>
          </p:cNvSpPr>
          <p:nvPr>
            <p:ph type="body" sz="quarter" idx="14"/>
          </p:nvPr>
        </p:nvSpPr>
        <p:spPr>
          <a:xfrm>
            <a:off x="479425" y="3466143"/>
            <a:ext cx="7683212" cy="702936"/>
          </a:xfrm>
        </p:spPr>
        <p:txBody>
          <a:bodyPr lIns="0" rIns="0">
            <a:noAutofit/>
          </a:bodyPr>
          <a:lstStyle>
            <a:lvl1pPr marL="0" indent="0">
              <a:lnSpc>
                <a:spcPct val="100000"/>
              </a:lnSpc>
              <a:spcBef>
                <a:spcPts val="0"/>
              </a:spcBef>
              <a:buNone/>
              <a:defRPr sz="32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Tree>
    <p:extLst>
      <p:ext uri="{BB962C8B-B14F-4D97-AF65-F5344CB8AC3E}">
        <p14:creationId xmlns:p14="http://schemas.microsoft.com/office/powerpoint/2010/main" val="3786380825"/>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kirtuk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C625F6C-2AB0-CB67-38DC-8AD463EA40A0}"/>
              </a:ext>
            </a:extLst>
          </p:cNvPr>
          <p:cNvSpPr/>
          <p:nvPr userDrawn="1"/>
        </p:nvSpPr>
        <p:spPr>
          <a:xfrm>
            <a:off x="0" y="0"/>
            <a:ext cx="12192000" cy="684953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p:cNvSpPr>
            <a:spLocks noGrp="1"/>
          </p:cNvSpPr>
          <p:nvPr>
            <p:ph type="body" sz="quarter" idx="13"/>
          </p:nvPr>
        </p:nvSpPr>
        <p:spPr>
          <a:xfrm>
            <a:off x="479425" y="2851223"/>
            <a:ext cx="7683212" cy="1038226"/>
          </a:xfrm>
        </p:spPr>
        <p:txBody>
          <a:bodyPr lIns="0" rIns="0" anchor="t" anchorCtr="0">
            <a:normAutofit/>
          </a:bodyPr>
          <a:lstStyle>
            <a:lvl1pPr marL="0" indent="0">
              <a:spcBef>
                <a:spcPts val="0"/>
              </a:spcBef>
              <a:buNone/>
              <a:defRPr sz="4800" spc="0" baseline="0"/>
            </a:lvl1pPr>
          </a:lstStyle>
          <a:p>
            <a:pPr lvl="0"/>
            <a:endParaRPr lang="lt-LT" dirty="0"/>
          </a:p>
        </p:txBody>
      </p:sp>
      <p:sp>
        <p:nvSpPr>
          <p:cNvPr id="9" name="Graphic 8">
            <a:extLst>
              <a:ext uri="{FF2B5EF4-FFF2-40B4-BE49-F238E27FC236}">
                <a16:creationId xmlns:a16="http://schemas.microsoft.com/office/drawing/2014/main" id="{ACBA21ED-441F-9374-3F27-D3E478887C81}"/>
              </a:ext>
            </a:extLst>
          </p:cNvPr>
          <p:cNvSpPr/>
          <p:nvPr userDrawn="1"/>
        </p:nvSpPr>
        <p:spPr>
          <a:xfrm>
            <a:off x="5315579" y="0"/>
            <a:ext cx="6876421" cy="6876421"/>
          </a:xfrm>
          <a:custGeom>
            <a:avLst/>
            <a:gdLst>
              <a:gd name="connsiteX0" fmla="*/ 6879133 w 6876421"/>
              <a:gd name="connsiteY0" fmla="*/ 6874500 h 6876421"/>
              <a:gd name="connsiteX1" fmla="*/ 6879133 w 6876421"/>
              <a:gd name="connsiteY1" fmla="*/ -1922 h 6876421"/>
              <a:gd name="connsiteX2" fmla="*/ 2711 w 6876421"/>
              <a:gd name="connsiteY2" fmla="*/ -1922 h 6876421"/>
              <a:gd name="connsiteX3" fmla="*/ 6879133 w 6876421"/>
              <a:gd name="connsiteY3" fmla="*/ 6874500 h 6876421"/>
            </a:gdLst>
            <a:ahLst/>
            <a:cxnLst>
              <a:cxn ang="0">
                <a:pos x="connsiteX0" y="connsiteY0"/>
              </a:cxn>
              <a:cxn ang="0">
                <a:pos x="connsiteX1" y="connsiteY1"/>
              </a:cxn>
              <a:cxn ang="0">
                <a:pos x="connsiteX2" y="connsiteY2"/>
              </a:cxn>
              <a:cxn ang="0">
                <a:pos x="connsiteX3" y="connsiteY3"/>
              </a:cxn>
            </a:cxnLst>
            <a:rect l="l" t="t" r="r" b="b"/>
            <a:pathLst>
              <a:path w="6876421" h="6876421">
                <a:moveTo>
                  <a:pt x="6879133" y="6874500"/>
                </a:moveTo>
                <a:lnTo>
                  <a:pt x="6879133" y="-1922"/>
                </a:lnTo>
                <a:lnTo>
                  <a:pt x="2711" y="-1922"/>
                </a:lnTo>
                <a:cubicBezTo>
                  <a:pt x="3800583" y="-1922"/>
                  <a:pt x="6879133" y="3076624"/>
                  <a:pt x="6879133" y="6874500"/>
                </a:cubicBezTo>
                <a:close/>
              </a:path>
            </a:pathLst>
          </a:custGeom>
          <a:solidFill>
            <a:schemeClr val="tx2"/>
          </a:solidFill>
          <a:ln w="33664" cap="flat">
            <a:noFill/>
            <a:prstDash val="solid"/>
            <a:miter/>
          </a:ln>
        </p:spPr>
        <p:txBody>
          <a:bodyPr rtlCol="0" anchor="ctr"/>
          <a:lstStyle/>
          <a:p>
            <a:endParaRPr lang="lt-LT"/>
          </a:p>
        </p:txBody>
      </p:sp>
      <p:sp>
        <p:nvSpPr>
          <p:cNvPr id="4" name="Text Placeholder 7">
            <a:extLst>
              <a:ext uri="{FF2B5EF4-FFF2-40B4-BE49-F238E27FC236}">
                <a16:creationId xmlns:a16="http://schemas.microsoft.com/office/drawing/2014/main" id="{7D4685C7-BD06-EB1E-CEA0-F2E0B69A257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45198944"/>
      </p:ext>
    </p:extLst>
  </p:cSld>
  <p:clrMapOvr>
    <a:masterClrMapping/>
  </p:clrMapOvr>
  <p:extLst>
    <p:ext uri="{DCECCB84-F9BA-43D5-87BE-67443E8EF086}">
      <p15:sldGuideLst xmlns:p15="http://schemas.microsoft.com/office/powerpoint/2012/main">
        <p15:guide id="3" orient="horz" pos="2160" userDrawn="1">
          <p15:clr>
            <a:srgbClr val="FBAE40"/>
          </p15:clr>
        </p15:guide>
        <p15:guide id="4" pos="302" userDrawn="1">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3 vaizdų sąrašas">
    <p:spTree>
      <p:nvGrpSpPr>
        <p:cNvPr id="1" name=""/>
        <p:cNvGrpSpPr/>
        <p:nvPr/>
      </p:nvGrpSpPr>
      <p:grpSpPr>
        <a:xfrm>
          <a:off x="0" y="0"/>
          <a:ext cx="0" cy="0"/>
          <a:chOff x="0" y="0"/>
          <a:chExt cx="0" cy="0"/>
        </a:xfrm>
      </p:grpSpPr>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818137"/>
            <a:ext cx="360045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314256"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3429000"/>
            <a:ext cx="3600450"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9" name="Picture Placeholder 4">
            <a:extLst>
              <a:ext uri="{FF2B5EF4-FFF2-40B4-BE49-F238E27FC236}">
                <a16:creationId xmlns:a16="http://schemas.microsoft.com/office/drawing/2014/main" id="{9D4DFBFE-15B3-7B00-E54D-61A2F29CF477}"/>
              </a:ext>
            </a:extLst>
          </p:cNvPr>
          <p:cNvSpPr>
            <a:spLocks noGrp="1"/>
          </p:cNvSpPr>
          <p:nvPr>
            <p:ph type="pic" sz="quarter" idx="35" hasCustomPrompt="1"/>
          </p:nvPr>
        </p:nvSpPr>
        <p:spPr>
          <a:xfrm>
            <a:off x="8148638" y="3818137"/>
            <a:ext cx="36000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22" name="Text Placeholder 2">
            <a:extLst>
              <a:ext uri="{FF2B5EF4-FFF2-40B4-BE49-F238E27FC236}">
                <a16:creationId xmlns:a16="http://schemas.microsoft.com/office/drawing/2014/main" id="{7C7F867A-C75D-92B8-A68B-5DB53566417C}"/>
              </a:ext>
            </a:extLst>
          </p:cNvPr>
          <p:cNvSpPr>
            <a:spLocks noGrp="1"/>
          </p:cNvSpPr>
          <p:nvPr>
            <p:ph type="body" sz="quarter" idx="36"/>
          </p:nvPr>
        </p:nvSpPr>
        <p:spPr>
          <a:xfrm>
            <a:off x="4314256"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3" name="Text Placeholder 2">
            <a:extLst>
              <a:ext uri="{FF2B5EF4-FFF2-40B4-BE49-F238E27FC236}">
                <a16:creationId xmlns:a16="http://schemas.microsoft.com/office/drawing/2014/main" id="{4266266B-D205-4CD7-CF19-FEFD48D3F079}"/>
              </a:ext>
            </a:extLst>
          </p:cNvPr>
          <p:cNvSpPr>
            <a:spLocks noGrp="1"/>
          </p:cNvSpPr>
          <p:nvPr>
            <p:ph type="body" sz="quarter" idx="37"/>
          </p:nvPr>
        </p:nvSpPr>
        <p:spPr>
          <a:xfrm>
            <a:off x="8148639" y="3429000"/>
            <a:ext cx="3599999" cy="389137"/>
          </a:xfrm>
        </p:spPr>
        <p:txBody>
          <a:bodyPr>
            <a:normAutofit/>
          </a:bodyPr>
          <a:lstStyle>
            <a:lvl1pPr marL="179388" indent="-179388" algn="l">
              <a:buFont typeface="Visuelt Pro Light" panose="020B0303040202040104" pitchFamily="34" charset="0"/>
              <a:buChar char="-"/>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2461008182"/>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3 maži vaizdai">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4794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4448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410225" y="3036888"/>
            <a:ext cx="3301200" cy="392112"/>
          </a:xfrm>
        </p:spPr>
        <p:txBody>
          <a:bodyPr anchor="b" anchorCtr="0">
            <a:normAutofit/>
          </a:bodyPr>
          <a:lstStyle>
            <a:lvl1pPr algn="l">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3" name="Picture Placeholder 4">
            <a:extLst>
              <a:ext uri="{FF2B5EF4-FFF2-40B4-BE49-F238E27FC236}">
                <a16:creationId xmlns:a16="http://schemas.microsoft.com/office/drawing/2014/main" id="{0405D7EC-8C28-1351-624C-2CD21A241675}"/>
              </a:ext>
            </a:extLst>
          </p:cNvPr>
          <p:cNvSpPr>
            <a:spLocks noGrp="1"/>
          </p:cNvSpPr>
          <p:nvPr>
            <p:ph type="pic" sz="quarter" idx="30" hasCustomPrompt="1"/>
          </p:nvPr>
        </p:nvSpPr>
        <p:spPr>
          <a:xfrm>
            <a:off x="4794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4" name="Picture Placeholder 4">
            <a:extLst>
              <a:ext uri="{FF2B5EF4-FFF2-40B4-BE49-F238E27FC236}">
                <a16:creationId xmlns:a16="http://schemas.microsoft.com/office/drawing/2014/main" id="{94FE5FED-F0A9-581A-1469-58FEB3D04F81}"/>
              </a:ext>
            </a:extLst>
          </p:cNvPr>
          <p:cNvSpPr>
            <a:spLocks noGrp="1"/>
          </p:cNvSpPr>
          <p:nvPr>
            <p:ph type="pic" sz="quarter" idx="31" hasCustomPrompt="1"/>
          </p:nvPr>
        </p:nvSpPr>
        <p:spPr>
          <a:xfrm>
            <a:off x="44448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5" name="Picture Placeholder 4">
            <a:extLst>
              <a:ext uri="{FF2B5EF4-FFF2-40B4-BE49-F238E27FC236}">
                <a16:creationId xmlns:a16="http://schemas.microsoft.com/office/drawing/2014/main" id="{0C4CD508-CE9B-310F-160B-AF81CE0AAD67}"/>
              </a:ext>
            </a:extLst>
          </p:cNvPr>
          <p:cNvSpPr>
            <a:spLocks noGrp="1"/>
          </p:cNvSpPr>
          <p:nvPr>
            <p:ph type="pic" sz="quarter" idx="32" hasCustomPrompt="1"/>
          </p:nvPr>
        </p:nvSpPr>
        <p:spPr>
          <a:xfrm>
            <a:off x="8410225" y="3429000"/>
            <a:ext cx="3301200" cy="2200275"/>
          </a:xfrm>
          <a:gradFill>
            <a:gsLst>
              <a:gs pos="0">
                <a:schemeClr val="bg1">
                  <a:lumMod val="95000"/>
                </a:schemeClr>
              </a:gs>
              <a:gs pos="100000">
                <a:schemeClr val="bg1">
                  <a:lumMod val="85000"/>
                </a:schemeClr>
              </a:gs>
            </a:gsLst>
            <a:lin ang="5400000" scaled="1"/>
          </a:gradFill>
        </p:spPr>
        <p:txBody>
          <a:bodyPr/>
          <a:lstStyle/>
          <a:p>
            <a:r>
              <a:rPr lang="lt-LT"/>
              <a:t> </a:t>
            </a:r>
          </a:p>
        </p:txBody>
      </p:sp>
      <p:sp>
        <p:nvSpPr>
          <p:cNvPr id="16" name="Text Placeholder 2">
            <a:extLst>
              <a:ext uri="{FF2B5EF4-FFF2-40B4-BE49-F238E27FC236}">
                <a16:creationId xmlns:a16="http://schemas.microsoft.com/office/drawing/2014/main" id="{11C7585E-1257-8230-07AE-4A63562500CD}"/>
              </a:ext>
            </a:extLst>
          </p:cNvPr>
          <p:cNvSpPr>
            <a:spLocks noGrp="1"/>
          </p:cNvSpPr>
          <p:nvPr>
            <p:ph type="body" sz="quarter" idx="33"/>
          </p:nvPr>
        </p:nvSpPr>
        <p:spPr>
          <a:xfrm>
            <a:off x="4794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7" name="Text Placeholder 2">
            <a:extLst>
              <a:ext uri="{FF2B5EF4-FFF2-40B4-BE49-F238E27FC236}">
                <a16:creationId xmlns:a16="http://schemas.microsoft.com/office/drawing/2014/main" id="{6FFD6841-B135-3E96-054C-9C18C031BC37}"/>
              </a:ext>
            </a:extLst>
          </p:cNvPr>
          <p:cNvSpPr>
            <a:spLocks noGrp="1"/>
          </p:cNvSpPr>
          <p:nvPr>
            <p:ph type="body" sz="quarter" idx="34"/>
          </p:nvPr>
        </p:nvSpPr>
        <p:spPr>
          <a:xfrm>
            <a:off x="4445400"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8" name="Text Placeholder 2">
            <a:extLst>
              <a:ext uri="{FF2B5EF4-FFF2-40B4-BE49-F238E27FC236}">
                <a16:creationId xmlns:a16="http://schemas.microsoft.com/office/drawing/2014/main" id="{FF2A58C2-953A-14F0-ED42-717E25A4762F}"/>
              </a:ext>
            </a:extLst>
          </p:cNvPr>
          <p:cNvSpPr>
            <a:spLocks noGrp="1"/>
          </p:cNvSpPr>
          <p:nvPr>
            <p:ph type="body" sz="quarter" idx="35"/>
          </p:nvPr>
        </p:nvSpPr>
        <p:spPr>
          <a:xfrm>
            <a:off x="8410225" y="5751094"/>
            <a:ext cx="3301200" cy="389137"/>
          </a:xfrm>
        </p:spPr>
        <p:txBody>
          <a:bodyPr>
            <a:normAutofit/>
          </a:bodyPr>
          <a:lstStyle>
            <a:lvl1pPr algn="l">
              <a:defRPr sz="1800" b="0" baseline="0">
                <a:latin typeface="+mn-lt"/>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Tree>
    <p:extLst>
      <p:ext uri="{BB962C8B-B14F-4D97-AF65-F5344CB8AC3E}">
        <p14:creationId xmlns:p14="http://schemas.microsoft.com/office/powerpoint/2010/main" val="342047724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izainerio citata &quot;dark mode&quot;">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0"/>
            <a:ext cx="12192000" cy="6858000"/>
          </a:xfrm>
          <a:gradFill>
            <a:gsLst>
              <a:gs pos="0">
                <a:schemeClr val="tx1">
                  <a:lumMod val="50000"/>
                  <a:lumOff val="50000"/>
                </a:schemeClr>
              </a:gs>
              <a:gs pos="100000">
                <a:schemeClr val="tx1">
                  <a:lumMod val="95000"/>
                  <a:lumOff val="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bg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bg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bg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bg1"/>
                </a:solidFill>
              </a:defRPr>
            </a:lvl1pPr>
          </a:lstStyle>
          <a:p>
            <a:pPr lvl="0"/>
            <a:r>
              <a:rPr lang="lt-LT"/>
              <a:t>“</a:t>
            </a:r>
            <a:endParaRPr lang="lt-LT" dirty="0"/>
          </a:p>
        </p:txBody>
      </p:sp>
    </p:spTree>
    <p:extLst>
      <p:ext uri="{BB962C8B-B14F-4D97-AF65-F5344CB8AC3E}">
        <p14:creationId xmlns:p14="http://schemas.microsoft.com/office/powerpoint/2010/main" val="616224857"/>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izainerio citata &quot;light mode&quot;">
    <p:spTree>
      <p:nvGrpSpPr>
        <p:cNvPr id="1" name=""/>
        <p:cNvGrpSpPr/>
        <p:nvPr/>
      </p:nvGrpSpPr>
      <p:grpSpPr>
        <a:xfrm>
          <a:off x="0" y="0"/>
          <a:ext cx="0" cy="0"/>
          <a:chOff x="0" y="0"/>
          <a:chExt cx="0" cy="0"/>
        </a:xfrm>
      </p:grpSpPr>
      <p:sp>
        <p:nvSpPr>
          <p:cNvPr id="8" name="Picture Placeholder 3">
            <a:extLst>
              <a:ext uri="{FF2B5EF4-FFF2-40B4-BE49-F238E27FC236}">
                <a16:creationId xmlns:a16="http://schemas.microsoft.com/office/drawing/2014/main" id="{A5C80172-F28E-0B7B-BAD7-7BC82F07B21A}"/>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5" name="Text Placeholder 7">
            <a:extLst>
              <a:ext uri="{FF2B5EF4-FFF2-40B4-BE49-F238E27FC236}">
                <a16:creationId xmlns:a16="http://schemas.microsoft.com/office/drawing/2014/main" id="{8B87C81F-4600-9A5A-5E4B-19DE3CCBBE58}"/>
              </a:ext>
            </a:extLst>
          </p:cNvPr>
          <p:cNvSpPr>
            <a:spLocks noGrp="1"/>
          </p:cNvSpPr>
          <p:nvPr>
            <p:ph type="body" sz="quarter" idx="24"/>
          </p:nvPr>
        </p:nvSpPr>
        <p:spPr>
          <a:xfrm>
            <a:off x="488345" y="416546"/>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7" name="Text Placeholder 7">
            <a:extLst>
              <a:ext uri="{FF2B5EF4-FFF2-40B4-BE49-F238E27FC236}">
                <a16:creationId xmlns:a16="http://schemas.microsoft.com/office/drawing/2014/main" id="{8B87207D-5DFD-2C6E-D3A6-4A610129B3DE}"/>
              </a:ext>
            </a:extLst>
          </p:cNvPr>
          <p:cNvSpPr>
            <a:spLocks noGrp="1"/>
          </p:cNvSpPr>
          <p:nvPr>
            <p:ph type="body" sz="quarter" idx="14"/>
          </p:nvPr>
        </p:nvSpPr>
        <p:spPr>
          <a:xfrm>
            <a:off x="479425" y="2063578"/>
            <a:ext cx="4549775" cy="2410271"/>
          </a:xfrm>
        </p:spPr>
        <p:txBody>
          <a:bodyPr lIns="0" rIns="0">
            <a:noAutofit/>
          </a:bodyPr>
          <a:lstStyle>
            <a:lvl1pPr marL="0" indent="0">
              <a:lnSpc>
                <a:spcPct val="100000"/>
              </a:lnSpc>
              <a:spcBef>
                <a:spcPts val="0"/>
              </a:spcBef>
              <a:buNone/>
              <a:defRPr sz="3800" spc="0" baseline="0">
                <a:solidFill>
                  <a:schemeClr val="tx1"/>
                </a:solidFill>
              </a:defRPr>
            </a:lvl1pPr>
          </a:lstStyle>
          <a:p>
            <a:pPr lvl="0"/>
            <a:endParaRPr lang="lt-LT" dirty="0"/>
          </a:p>
        </p:txBody>
      </p:sp>
      <p:sp>
        <p:nvSpPr>
          <p:cNvPr id="9" name="Text Placeholder 7">
            <a:extLst>
              <a:ext uri="{FF2B5EF4-FFF2-40B4-BE49-F238E27FC236}">
                <a16:creationId xmlns:a16="http://schemas.microsoft.com/office/drawing/2014/main" id="{5F8DA78A-E90C-D00C-D6FA-0682D034B3D7}"/>
              </a:ext>
            </a:extLst>
          </p:cNvPr>
          <p:cNvSpPr>
            <a:spLocks noGrp="1"/>
          </p:cNvSpPr>
          <p:nvPr>
            <p:ph type="body" sz="quarter" idx="27"/>
          </p:nvPr>
        </p:nvSpPr>
        <p:spPr>
          <a:xfrm>
            <a:off x="479425" y="5381377"/>
            <a:ext cx="4549775" cy="827902"/>
          </a:xfrm>
        </p:spPr>
        <p:txBody>
          <a:bodyPr lIns="0" rIns="0">
            <a:noAutofit/>
          </a:bodyPr>
          <a:lstStyle>
            <a:lvl1pPr marL="0" indent="0">
              <a:lnSpc>
                <a:spcPct val="100000"/>
              </a:lnSpc>
              <a:spcBef>
                <a:spcPts val="0"/>
              </a:spcBef>
              <a:buNone/>
              <a:defRPr sz="3000" spc="0" baseline="0">
                <a:solidFill>
                  <a:schemeClr val="tx1"/>
                </a:solidFill>
              </a:defRPr>
            </a:lvl1pPr>
          </a:lstStyle>
          <a:p>
            <a:pPr lvl="0"/>
            <a:endParaRPr lang="lt-LT" dirty="0"/>
          </a:p>
        </p:txBody>
      </p:sp>
      <p:sp>
        <p:nvSpPr>
          <p:cNvPr id="10" name="Text Placeholder 7">
            <a:extLst>
              <a:ext uri="{FF2B5EF4-FFF2-40B4-BE49-F238E27FC236}">
                <a16:creationId xmlns:a16="http://schemas.microsoft.com/office/drawing/2014/main" id="{C219680A-BEC1-DD23-45D1-ABC7D2AA6953}"/>
              </a:ext>
            </a:extLst>
          </p:cNvPr>
          <p:cNvSpPr>
            <a:spLocks noGrp="1"/>
          </p:cNvSpPr>
          <p:nvPr>
            <p:ph type="body" sz="quarter" idx="28" hasCustomPrompt="1"/>
          </p:nvPr>
        </p:nvSpPr>
        <p:spPr>
          <a:xfrm>
            <a:off x="479425" y="1156051"/>
            <a:ext cx="4549775" cy="907528"/>
          </a:xfrm>
        </p:spPr>
        <p:txBody>
          <a:bodyPr lIns="0" rIns="0">
            <a:noAutofit/>
          </a:bodyPr>
          <a:lstStyle>
            <a:lvl1pPr marL="0" indent="0">
              <a:lnSpc>
                <a:spcPct val="100000"/>
              </a:lnSpc>
              <a:spcBef>
                <a:spcPts val="0"/>
              </a:spcBef>
              <a:buNone/>
              <a:defRPr sz="12000" spc="0" baseline="0">
                <a:solidFill>
                  <a:schemeClr val="tx1"/>
                </a:solidFill>
              </a:defRPr>
            </a:lvl1pPr>
          </a:lstStyle>
          <a:p>
            <a:pPr lvl="0"/>
            <a:r>
              <a:rPr lang="lt-LT"/>
              <a:t>“</a:t>
            </a:r>
            <a:endParaRPr lang="lt-LT" dirty="0"/>
          </a:p>
        </p:txBody>
      </p:sp>
    </p:spTree>
    <p:extLst>
      <p:ext uri="{BB962C8B-B14F-4D97-AF65-F5344CB8AC3E}">
        <p14:creationId xmlns:p14="http://schemas.microsoft.com/office/powerpoint/2010/main" val="3618352225"/>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02" userDrawn="1">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ekstas+Fokusas">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038ECD-CE95-574D-2254-EE109C8CA44E}"/>
              </a:ext>
            </a:extLst>
          </p:cNvPr>
          <p:cNvSpPr/>
          <p:nvPr userDrawn="1"/>
        </p:nvSpPr>
        <p:spPr>
          <a:xfrm>
            <a:off x="5305426" y="-2"/>
            <a:ext cx="6886574" cy="6858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41" name="Picture Placeholder 40"/>
          <p:cNvSpPr>
            <a:spLocks noGrp="1"/>
          </p:cNvSpPr>
          <p:nvPr>
            <p:ph type="pic" sz="quarter" idx="14" hasCustomPrompt="1"/>
          </p:nvPr>
        </p:nvSpPr>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gradFill>
            <a:gsLst>
              <a:gs pos="0">
                <a:schemeClr val="bg1">
                  <a:lumMod val="95000"/>
                </a:schemeClr>
              </a:gs>
              <a:gs pos="100000">
                <a:schemeClr val="bg1">
                  <a:lumMod val="85000"/>
                </a:schemeClr>
              </a:gs>
            </a:gsLst>
            <a:lin ang="5400000" scaled="1"/>
          </a:gradFill>
        </p:spPr>
        <p:txBody>
          <a:bodyPr wrap="square">
            <a:noAutofit/>
          </a:bodyPr>
          <a:lstStyle>
            <a:lvl1pPr marL="0" indent="0">
              <a:buNone/>
              <a:defRPr/>
            </a:lvl1pPr>
          </a:lstStyle>
          <a:p>
            <a:r>
              <a:rPr lang="en-US" dirty="0"/>
              <a:t> </a:t>
            </a:r>
            <a:endParaRPr lang="lt-LT" dirty="0"/>
          </a:p>
        </p:txBody>
      </p:sp>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054676707"/>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2316402699"/>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ekstas+vaizdas">
    <p:bg>
      <p:bgPr>
        <a:solidFill>
          <a:schemeClr val="bg1"/>
        </a:solidFill>
        <a:effectLst/>
      </p:bgPr>
    </p:bg>
    <p:spTree>
      <p:nvGrpSpPr>
        <p:cNvPr id="1" name=""/>
        <p:cNvGrpSpPr/>
        <p:nvPr/>
      </p:nvGrpSpPr>
      <p:grpSpPr>
        <a:xfrm>
          <a:off x="0" y="0"/>
          <a:ext cx="0" cy="0"/>
          <a:chOff x="0" y="0"/>
          <a:chExt cx="0" cy="0"/>
        </a:xfrm>
      </p:grpSpPr>
      <p:sp>
        <p:nvSpPr>
          <p:cNvPr id="42" name="Text Placeholder 7"/>
          <p:cNvSpPr>
            <a:spLocks noGrp="1"/>
          </p:cNvSpPr>
          <p:nvPr>
            <p:ph type="body" sz="quarter" idx="13"/>
          </p:nvPr>
        </p:nvSpPr>
        <p:spPr>
          <a:xfrm>
            <a:off x="491784" y="1066165"/>
            <a:ext cx="4385831" cy="723900"/>
          </a:xfrm>
        </p:spPr>
        <p:txBody>
          <a:bodyPr>
            <a:normAutofit/>
          </a:bodyPr>
          <a:lstStyle>
            <a:lvl1pPr marL="0" indent="0">
              <a:buNone/>
              <a:defRPr sz="4800" spc="-150"/>
            </a:lvl1pPr>
          </a:lstStyle>
          <a:p>
            <a:pPr lvl="0"/>
            <a:endParaRPr lang="lt-LT" dirty="0"/>
          </a:p>
        </p:txBody>
      </p:sp>
      <p:sp>
        <p:nvSpPr>
          <p:cNvPr id="43" name="Text Placeholder 7"/>
          <p:cNvSpPr>
            <a:spLocks noGrp="1"/>
          </p:cNvSpPr>
          <p:nvPr>
            <p:ph type="body" sz="quarter" idx="15"/>
          </p:nvPr>
        </p:nvSpPr>
        <p:spPr>
          <a:xfrm>
            <a:off x="491784" y="3782060"/>
            <a:ext cx="4385830" cy="2511163"/>
          </a:xfrm>
        </p:spPr>
        <p:txBody>
          <a:bodyPr>
            <a:normAutofit/>
          </a:bodyPr>
          <a:lstStyle>
            <a:lvl1pPr marL="0" indent="0">
              <a:lnSpc>
                <a:spcPct val="100000"/>
              </a:lnSpc>
              <a:buNone/>
              <a:defRPr sz="3200" spc="0"/>
            </a:lvl1pPr>
          </a:lstStyle>
          <a:p>
            <a:pPr lvl="0"/>
            <a:endParaRPr lang="lt-LT" dirty="0"/>
          </a:p>
        </p:txBody>
      </p:sp>
      <p:sp>
        <p:nvSpPr>
          <p:cNvPr id="18" name="Text Placeholder 7">
            <a:extLst>
              <a:ext uri="{FF2B5EF4-FFF2-40B4-BE49-F238E27FC236}">
                <a16:creationId xmlns:a16="http://schemas.microsoft.com/office/drawing/2014/main" id="{E903E8F0-018A-92C6-6780-D4A3A4D8F6A5}"/>
              </a:ext>
            </a:extLst>
          </p:cNvPr>
          <p:cNvSpPr>
            <a:spLocks noGrp="1"/>
          </p:cNvSpPr>
          <p:nvPr>
            <p:ph type="body" sz="quarter" idx="24"/>
          </p:nvPr>
        </p:nvSpPr>
        <p:spPr>
          <a:xfrm>
            <a:off x="479425" y="418660"/>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3" name="Picture Placeholder 2">
            <a:extLst>
              <a:ext uri="{FF2B5EF4-FFF2-40B4-BE49-F238E27FC236}">
                <a16:creationId xmlns:a16="http://schemas.microsoft.com/office/drawing/2014/main" id="{F71B5C41-1B9B-CFDE-C7FD-A6C03BD98519}"/>
              </a:ext>
            </a:extLst>
          </p:cNvPr>
          <p:cNvSpPr>
            <a:spLocks noGrp="1"/>
          </p:cNvSpPr>
          <p:nvPr>
            <p:ph type="pic" sz="quarter" idx="23" hasCustomPrompt="1"/>
          </p:nvPr>
        </p:nvSpPr>
        <p:spPr>
          <a:xfrm>
            <a:off x="5303838" y="0"/>
            <a:ext cx="688816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Tree>
    <p:extLst>
      <p:ext uri="{BB962C8B-B14F-4D97-AF65-F5344CB8AC3E}">
        <p14:creationId xmlns:p14="http://schemas.microsoft.com/office/powerpoint/2010/main" val="1278716889"/>
      </p:ext>
    </p:extLst>
  </p:cSld>
  <p:clrMapOvr>
    <a:masterClrMapping/>
  </p:clrMapOvr>
  <p:extLst>
    <p:ext uri="{DCECCB84-F9BA-43D5-87BE-67443E8EF086}">
      <p15:sldGuideLst xmlns:p15="http://schemas.microsoft.com/office/powerpoint/2012/main">
        <p15:guide id="2" pos="3341" userDrawn="1">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ekstas+mažas vaizdas">
    <p:spTree>
      <p:nvGrpSpPr>
        <p:cNvPr id="1" name=""/>
        <p:cNvGrpSpPr/>
        <p:nvPr/>
      </p:nvGrpSpPr>
      <p:grpSpPr>
        <a:xfrm>
          <a:off x="0" y="0"/>
          <a:ext cx="0" cy="0"/>
          <a:chOff x="0" y="0"/>
          <a:chExt cx="0" cy="0"/>
        </a:xfrm>
      </p:grpSpPr>
      <p:sp>
        <p:nvSpPr>
          <p:cNvPr id="6" name="Text Placeholder 7">
            <a:extLst>
              <a:ext uri="{FF2B5EF4-FFF2-40B4-BE49-F238E27FC236}">
                <a16:creationId xmlns:a16="http://schemas.microsoft.com/office/drawing/2014/main" id="{E994F54A-6D57-F37F-1AC0-7E84CB83D8C0}"/>
              </a:ext>
            </a:extLst>
          </p:cNvPr>
          <p:cNvSpPr>
            <a:spLocks noGrp="1"/>
          </p:cNvSpPr>
          <p:nvPr>
            <p:ph type="body" sz="quarter" idx="13"/>
          </p:nvPr>
        </p:nvSpPr>
        <p:spPr>
          <a:xfrm>
            <a:off x="479425" y="1000640"/>
            <a:ext cx="5616575" cy="723900"/>
          </a:xfrm>
        </p:spPr>
        <p:txBody>
          <a:bodyPr anchor="t" anchorCtr="0">
            <a:normAutofit/>
          </a:bodyPr>
          <a:lstStyle>
            <a:lvl1pPr marL="0" indent="0">
              <a:buNone/>
              <a:defRPr sz="4800" spc="-150"/>
            </a:lvl1pPr>
          </a:lstStyle>
          <a:p>
            <a:pPr lvl="0"/>
            <a:endParaRPr lang="lt-LT" dirty="0"/>
          </a:p>
        </p:txBody>
      </p:sp>
      <p:sp>
        <p:nvSpPr>
          <p:cNvPr id="7" name="Text Placeholder 7">
            <a:extLst>
              <a:ext uri="{FF2B5EF4-FFF2-40B4-BE49-F238E27FC236}">
                <a16:creationId xmlns:a16="http://schemas.microsoft.com/office/drawing/2014/main" id="{6644A5F4-D61F-0737-FC7F-5C216FA635FE}"/>
              </a:ext>
            </a:extLst>
          </p:cNvPr>
          <p:cNvSpPr>
            <a:spLocks noGrp="1"/>
          </p:cNvSpPr>
          <p:nvPr>
            <p:ph type="body" sz="quarter" idx="15"/>
          </p:nvPr>
        </p:nvSpPr>
        <p:spPr>
          <a:xfrm>
            <a:off x="479424" y="2903837"/>
            <a:ext cx="5616576" cy="3528626"/>
          </a:xfrm>
        </p:spPr>
        <p:txBody>
          <a:bodyPr>
            <a:normAutofit/>
          </a:bodyPr>
          <a:lstStyle>
            <a:lvl1pPr marL="342900" indent="-342900">
              <a:lnSpc>
                <a:spcPct val="100000"/>
              </a:lnSpc>
              <a:buFont typeface="Visuelt Pro Light" panose="020B0303040202040104" pitchFamily="34" charset="0"/>
              <a:buChar char="-"/>
              <a:defRPr sz="2400" spc="0" baseline="0"/>
            </a:lvl1pPr>
          </a:lstStyle>
          <a:p>
            <a:pPr lvl="0"/>
            <a:endParaRPr lang="lt-LT" dirty="0"/>
          </a:p>
        </p:txBody>
      </p:sp>
      <p:sp>
        <p:nvSpPr>
          <p:cNvPr id="9" name="Picture Placeholder 2">
            <a:extLst>
              <a:ext uri="{FF2B5EF4-FFF2-40B4-BE49-F238E27FC236}">
                <a16:creationId xmlns:a16="http://schemas.microsoft.com/office/drawing/2014/main" id="{C097BE7C-6007-93A2-393B-D47ADDB3048F}"/>
              </a:ext>
            </a:extLst>
          </p:cNvPr>
          <p:cNvSpPr>
            <a:spLocks noGrp="1"/>
          </p:cNvSpPr>
          <p:nvPr>
            <p:ph type="pic" sz="quarter" idx="23" hasCustomPrompt="1"/>
          </p:nvPr>
        </p:nvSpPr>
        <p:spPr>
          <a:xfrm>
            <a:off x="6726248" y="0"/>
            <a:ext cx="5465752" cy="6858000"/>
          </a:xfrm>
          <a:gradFill>
            <a:gsLst>
              <a:gs pos="0">
                <a:schemeClr val="bg1">
                  <a:lumMod val="95000"/>
                </a:schemeClr>
              </a:gs>
              <a:gs pos="100000">
                <a:schemeClr val="bg1">
                  <a:lumMod val="85000"/>
                </a:schemeClr>
              </a:gs>
            </a:gsLst>
            <a:lin ang="5400000" scaled="1"/>
          </a:gradFill>
        </p:spPr>
        <p:txBody>
          <a:bodyPr/>
          <a:lstStyle>
            <a:lvl1pPr marL="0" indent="0">
              <a:buNone/>
              <a:defRPr/>
            </a:lvl1pPr>
          </a:lstStyle>
          <a:p>
            <a:r>
              <a:rPr lang="en-US" dirty="0"/>
              <a:t> </a:t>
            </a:r>
            <a:endParaRPr lang="lt-LT" dirty="0"/>
          </a:p>
        </p:txBody>
      </p:sp>
      <p:sp>
        <p:nvSpPr>
          <p:cNvPr id="10" name="Text Placeholder 7">
            <a:extLst>
              <a:ext uri="{FF2B5EF4-FFF2-40B4-BE49-F238E27FC236}">
                <a16:creationId xmlns:a16="http://schemas.microsoft.com/office/drawing/2014/main" id="{6FFE0DB3-2104-688D-24D6-28B96B351B15}"/>
              </a:ext>
            </a:extLst>
          </p:cNvPr>
          <p:cNvSpPr>
            <a:spLocks noGrp="1"/>
          </p:cNvSpPr>
          <p:nvPr>
            <p:ph type="body" sz="quarter" idx="24"/>
          </p:nvPr>
        </p:nvSpPr>
        <p:spPr>
          <a:xfrm>
            <a:off x="479425" y="42553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23202476"/>
      </p:ext>
    </p:extLst>
  </p:cSld>
  <p:clrMapOvr>
    <a:masterClrMapping/>
  </p:clrMapOvr>
  <p:extLst>
    <p:ext uri="{DCECCB84-F9BA-43D5-87BE-67443E8EF086}">
      <p15:sldGuideLst xmlns:p15="http://schemas.microsoft.com/office/powerpoint/2012/main">
        <p15:guide id="1" orient="horz" pos="2115">
          <p15:clr>
            <a:srgbClr val="FBAE40"/>
          </p15:clr>
        </p15:guide>
        <p15:guide id="2" pos="384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Vaizdas+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8" name="Text Placeholder 7">
            <a:extLst>
              <a:ext uri="{FF2B5EF4-FFF2-40B4-BE49-F238E27FC236}">
                <a16:creationId xmlns:a16="http://schemas.microsoft.com/office/drawing/2014/main" id="{3FFCBADF-48DF-F4B1-D726-5AA52B2BE185}"/>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9" name="Text Placeholder 7">
            <a:extLst>
              <a:ext uri="{FF2B5EF4-FFF2-40B4-BE49-F238E27FC236}">
                <a16:creationId xmlns:a16="http://schemas.microsoft.com/office/drawing/2014/main" id="{4A0B244B-CE57-C9A4-1339-D65BA548772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098217732"/>
      </p:ext>
    </p:extLst>
  </p:cSld>
  <p:clrMapOvr>
    <a:masterClrMapping/>
  </p:clrMapOvr>
  <p:extLst>
    <p:ext uri="{DCECCB84-F9BA-43D5-87BE-67443E8EF086}">
      <p15:sldGuideLst xmlns:p15="http://schemas.microsoft.com/office/powerpoint/2012/main">
        <p15:guide id="1" orient="horz" pos="1071" userDrawn="1">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k vaizda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
            <a:ext cx="12192000" cy="6858000"/>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9" name="Text Placeholder 7">
            <a:extLst>
              <a:ext uri="{FF2B5EF4-FFF2-40B4-BE49-F238E27FC236}">
                <a16:creationId xmlns:a16="http://schemas.microsoft.com/office/drawing/2014/main" id="{1A5919A4-DE19-0667-46A0-3803CCA0CFC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809737009"/>
      </p:ext>
    </p:extLst>
  </p:cSld>
  <p:clrMapOvr>
    <a:masterClrMapping/>
  </p:clrMapOvr>
  <p:extLst>
    <p:ext uri="{DCECCB84-F9BA-43D5-87BE-67443E8EF086}">
      <p15:sldGuideLst xmlns:p15="http://schemas.microsoft.com/office/powerpoint/2012/main">
        <p15:guide id="1" orient="horz" pos="4065" userDrawn="1">
          <p15:clr>
            <a:srgbClr val="FBAE40"/>
          </p15:clr>
        </p15:guide>
        <p15:guide id="2"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Vaizdas+pavadinimai+Antraštė">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12192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3" name="Text Placeholder 2">
            <a:extLst>
              <a:ext uri="{FF2B5EF4-FFF2-40B4-BE49-F238E27FC236}">
                <a16:creationId xmlns:a16="http://schemas.microsoft.com/office/drawing/2014/main" id="{F8F9BF7B-69C7-7616-BE0B-22399D3D257E}"/>
              </a:ext>
            </a:extLst>
          </p:cNvPr>
          <p:cNvSpPr>
            <a:spLocks noGrp="1"/>
          </p:cNvSpPr>
          <p:nvPr>
            <p:ph type="body" sz="quarter" idx="26"/>
          </p:nvPr>
        </p:nvSpPr>
        <p:spPr>
          <a:xfrm>
            <a:off x="123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0" name="Text Placeholder 2">
            <a:extLst>
              <a:ext uri="{FF2B5EF4-FFF2-40B4-BE49-F238E27FC236}">
                <a16:creationId xmlns:a16="http://schemas.microsoft.com/office/drawing/2014/main" id="{F8C868AF-F5E7-2418-526B-41E6EDC6862C}"/>
              </a:ext>
            </a:extLst>
          </p:cNvPr>
          <p:cNvSpPr>
            <a:spLocks noGrp="1"/>
          </p:cNvSpPr>
          <p:nvPr>
            <p:ph type="body" sz="quarter" idx="27"/>
          </p:nvPr>
        </p:nvSpPr>
        <p:spPr>
          <a:xfrm>
            <a:off x="4076157"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12" name="Text Placeholder 2">
            <a:extLst>
              <a:ext uri="{FF2B5EF4-FFF2-40B4-BE49-F238E27FC236}">
                <a16:creationId xmlns:a16="http://schemas.microsoft.com/office/drawing/2014/main" id="{C9C27708-67D2-77B1-89E0-734DAA6C3800}"/>
              </a:ext>
            </a:extLst>
          </p:cNvPr>
          <p:cNvSpPr>
            <a:spLocks noGrp="1"/>
          </p:cNvSpPr>
          <p:nvPr>
            <p:ph type="body" sz="quarter" idx="28"/>
          </p:nvPr>
        </p:nvSpPr>
        <p:spPr>
          <a:xfrm>
            <a:off x="8136839" y="6402388"/>
            <a:ext cx="4064400" cy="392112"/>
          </a:xfrm>
        </p:spPr>
        <p:txBody>
          <a:bodyPr>
            <a:normAutofit/>
          </a:bodyPr>
          <a:lstStyle>
            <a:lvl1pPr algn="ctr">
              <a:defRPr sz="1000" b="1">
                <a:latin typeface="Visuelt Pro" panose="020B0503040202040104" pitchFamily="34" charset="0"/>
              </a:defRPr>
            </a:lvl1pPr>
            <a:lvl2pPr>
              <a:defRPr b="1">
                <a:latin typeface="Visuelt Pro" panose="020B0503040202040104" pitchFamily="34" charset="0"/>
              </a:defRPr>
            </a:lvl2pPr>
            <a:lvl3pPr>
              <a:defRPr b="1">
                <a:latin typeface="Visuelt Pro" panose="020B0503040202040104" pitchFamily="34" charset="0"/>
              </a:defRPr>
            </a:lvl3pPr>
            <a:lvl4pPr>
              <a:defRPr b="1">
                <a:latin typeface="Visuelt Pro" panose="020B0503040202040104" pitchFamily="34" charset="0"/>
              </a:defRPr>
            </a:lvl4pPr>
            <a:lvl5pPr>
              <a:defRPr b="1">
                <a:latin typeface="Visuelt Pro" panose="020B0503040202040104" pitchFamily="34" charset="0"/>
              </a:defRPr>
            </a:lvl5pPr>
          </a:lstStyle>
          <a:p>
            <a:pPr lvl="0"/>
            <a:r>
              <a:rPr lang="en-US"/>
              <a:t>Click to edit</a:t>
            </a:r>
            <a:endParaRPr lang="lt-LT"/>
          </a:p>
        </p:txBody>
      </p:sp>
      <p:sp>
        <p:nvSpPr>
          <p:cNvPr id="27" name="Text Placeholder 7">
            <a:extLst>
              <a:ext uri="{FF2B5EF4-FFF2-40B4-BE49-F238E27FC236}">
                <a16:creationId xmlns:a16="http://schemas.microsoft.com/office/drawing/2014/main" id="{FD13C7E2-52D1-149E-BC4C-F125C56F9E1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8" name="Text Placeholder 7">
            <a:extLst>
              <a:ext uri="{FF2B5EF4-FFF2-40B4-BE49-F238E27FC236}">
                <a16:creationId xmlns:a16="http://schemas.microsoft.com/office/drawing/2014/main" id="{F458C74F-437B-BD79-6E0A-A3570D7B2F23}"/>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2757625608"/>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userDrawn="1">
          <p15:clr>
            <a:srgbClr val="FBAE40"/>
          </p15:clr>
        </p15:guide>
        <p15:guide id="3" pos="5133" userDrawn="1">
          <p15:clr>
            <a:srgbClr val="FBAE40"/>
          </p15:clr>
        </p15:guide>
        <p15:guide id="4" pos="2570" userDrawn="1">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14D3F26-9833-9F9C-3730-8C4657A8E947}"/>
              </a:ext>
            </a:extLst>
          </p:cNvPr>
          <p:cNvSpPr/>
          <p:nvPr userDrawn="1"/>
        </p:nvSpPr>
        <p:spPr>
          <a:xfrm>
            <a:off x="0" y="1702504"/>
            <a:ext cx="12192000" cy="514559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9" name="Text Placeholder 7">
            <a:extLst>
              <a:ext uri="{FF2B5EF4-FFF2-40B4-BE49-F238E27FC236}">
                <a16:creationId xmlns:a16="http://schemas.microsoft.com/office/drawing/2014/main" id="{704F4B14-912E-2907-F828-FCDDD869D8FF}"/>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0" name="Text Placeholder 7">
            <a:extLst>
              <a:ext uri="{FF2B5EF4-FFF2-40B4-BE49-F238E27FC236}">
                <a16:creationId xmlns:a16="http://schemas.microsoft.com/office/drawing/2014/main" id="{AAA3DDC4-B91D-7DAE-7C47-CB37A3F1D0A2}"/>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9" name="Picture Placeholder 8">
            <a:extLst>
              <a:ext uri="{FF2B5EF4-FFF2-40B4-BE49-F238E27FC236}">
                <a16:creationId xmlns:a16="http://schemas.microsoft.com/office/drawing/2014/main" id="{CBA67457-E557-E8B0-E8F2-9B184F60E9B2}"/>
              </a:ext>
            </a:extLst>
          </p:cNvPr>
          <p:cNvSpPr>
            <a:spLocks noGrp="1"/>
          </p:cNvSpPr>
          <p:nvPr>
            <p:ph type="pic" sz="quarter" idx="25" hasCustomPrompt="1"/>
          </p:nvPr>
        </p:nvSpPr>
        <p:spPr>
          <a:xfrm>
            <a:off x="0" y="1702504"/>
            <a:ext cx="12192000" cy="5157788"/>
          </a:xfrm>
          <a:custGeom>
            <a:avLst/>
            <a:gdLst>
              <a:gd name="connsiteX0" fmla="*/ 5094021 w 12192000"/>
              <a:gd name="connsiteY0" fmla="*/ 0 h 5157788"/>
              <a:gd name="connsiteX1" fmla="*/ 12192000 w 12192000"/>
              <a:gd name="connsiteY1" fmla="*/ 0 h 5157788"/>
              <a:gd name="connsiteX2" fmla="*/ 12192000 w 12192000"/>
              <a:gd name="connsiteY2" fmla="*/ 5157788 h 5157788"/>
              <a:gd name="connsiteX3" fmla="*/ 0 w 12192000"/>
              <a:gd name="connsiteY3" fmla="*/ 5157788 h 5157788"/>
              <a:gd name="connsiteX4" fmla="*/ 0 w 12192000"/>
              <a:gd name="connsiteY4" fmla="*/ 5145513 h 5157788"/>
              <a:gd name="connsiteX5" fmla="*/ 25276 w 12192000"/>
              <a:gd name="connsiteY5" fmla="*/ 4644914 h 5157788"/>
              <a:gd name="connsiteX6" fmla="*/ 4908387 w 12192000"/>
              <a:gd name="connsiteY6" fmla="*/ 4694 h 5157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8">
                <a:moveTo>
                  <a:pt x="5094021" y="0"/>
                </a:moveTo>
                <a:lnTo>
                  <a:pt x="12192000" y="0"/>
                </a:lnTo>
                <a:lnTo>
                  <a:pt x="12192000" y="5157788"/>
                </a:lnTo>
                <a:lnTo>
                  <a:pt x="0" y="5157788"/>
                </a:lnTo>
                <a:lnTo>
                  <a:pt x="0" y="5145513"/>
                </a:lnTo>
                <a:lnTo>
                  <a:pt x="25276" y="4644914"/>
                </a:lnTo>
                <a:cubicBezTo>
                  <a:pt x="281504" y="2121717"/>
                  <a:pt x="2349803" y="134379"/>
                  <a:pt x="4908387" y="4694"/>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32400880"/>
      </p:ext>
    </p:extLst>
  </p:cSld>
  <p:clrMapOvr>
    <a:masterClrMapping/>
  </p:clrMapOvr>
  <p:extLst>
    <p:ext uri="{DCECCB84-F9BA-43D5-87BE-67443E8EF086}">
      <p15:sldGuideLst xmlns:p15="http://schemas.microsoft.com/office/powerpoint/2012/main">
        <p15:guide id="1" orient="horz" pos="1071">
          <p15:clr>
            <a:srgbClr val="FBAE40"/>
          </p15:clr>
        </p15:guide>
        <p15:guide id="2" pos="384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AB08283-A980-8374-5C20-4578358B4275}"/>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21" name="Text Placeholder 7">
            <a:extLst>
              <a:ext uri="{FF2B5EF4-FFF2-40B4-BE49-F238E27FC236}">
                <a16:creationId xmlns:a16="http://schemas.microsoft.com/office/drawing/2014/main" id="{6D6031DC-3545-1F26-360F-61FAB5BF4B9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2" name="Text Placeholder 7">
            <a:extLst>
              <a:ext uri="{FF2B5EF4-FFF2-40B4-BE49-F238E27FC236}">
                <a16:creationId xmlns:a16="http://schemas.microsoft.com/office/drawing/2014/main" id="{9F8EECBF-6C87-312E-B832-333ECFD9F98E}"/>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6" name="Picture Placeholder 15">
            <a:extLst>
              <a:ext uri="{FF2B5EF4-FFF2-40B4-BE49-F238E27FC236}">
                <a16:creationId xmlns:a16="http://schemas.microsoft.com/office/drawing/2014/main" id="{C3395121-3B6B-E301-A578-4CDED2FD88B7}"/>
              </a:ext>
            </a:extLst>
          </p:cNvPr>
          <p:cNvSpPr>
            <a:spLocks noGrp="1"/>
          </p:cNvSpPr>
          <p:nvPr>
            <p:ph type="pic" sz="quarter" idx="25" hasCustomPrompt="1"/>
          </p:nvPr>
        </p:nvSpPr>
        <p:spPr>
          <a:xfrm>
            <a:off x="0" y="1700213"/>
            <a:ext cx="12192000" cy="5157787"/>
          </a:xfrm>
          <a:custGeom>
            <a:avLst/>
            <a:gdLst>
              <a:gd name="connsiteX0" fmla="*/ 0 w 12192000"/>
              <a:gd name="connsiteY0" fmla="*/ 0 h 5157787"/>
              <a:gd name="connsiteX1" fmla="*/ 7149093 w 12192000"/>
              <a:gd name="connsiteY1" fmla="*/ 0 h 5157787"/>
              <a:gd name="connsiteX2" fmla="*/ 7337488 w 12192000"/>
              <a:gd name="connsiteY2" fmla="*/ 4764 h 5157787"/>
              <a:gd name="connsiteX3" fmla="*/ 12184607 w 12192000"/>
              <a:gd name="connsiteY3" fmla="*/ 4610782 h 5157787"/>
              <a:gd name="connsiteX4" fmla="*/ 12192000 w 12192000"/>
              <a:gd name="connsiteY4" fmla="*/ 4757206 h 5157787"/>
              <a:gd name="connsiteX5" fmla="*/ 12192000 w 12192000"/>
              <a:gd name="connsiteY5" fmla="*/ 5157787 h 5157787"/>
              <a:gd name="connsiteX6" fmla="*/ 0 w 12192000"/>
              <a:gd name="connsiteY6" fmla="*/ 5157787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7787">
                <a:moveTo>
                  <a:pt x="0" y="0"/>
                </a:moveTo>
                <a:lnTo>
                  <a:pt x="7149093" y="0"/>
                </a:lnTo>
                <a:lnTo>
                  <a:pt x="7337488" y="4764"/>
                </a:lnTo>
                <a:cubicBezTo>
                  <a:pt x="9877211" y="133493"/>
                  <a:pt x="11930268" y="2106180"/>
                  <a:pt x="12184607" y="4610782"/>
                </a:cubicBezTo>
                <a:lnTo>
                  <a:pt x="12192000" y="4757206"/>
                </a:lnTo>
                <a:lnTo>
                  <a:pt x="12192000" y="5157787"/>
                </a:lnTo>
                <a:lnTo>
                  <a:pt x="0" y="5157787"/>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2340284753"/>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3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C3CF81-E414-007B-DF0D-71F8AA6F66FE}"/>
              </a:ext>
            </a:extLst>
          </p:cNvPr>
          <p:cNvSpPr/>
          <p:nvPr userDrawn="1"/>
        </p:nvSpPr>
        <p:spPr>
          <a:xfrm>
            <a:off x="0" y="1700213"/>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104D524D-F5A4-75BE-035F-7E55CE4DCFB7}"/>
              </a:ext>
            </a:extLst>
          </p:cNvPr>
          <p:cNvSpPr>
            <a:spLocks noGrp="1"/>
          </p:cNvSpPr>
          <p:nvPr>
            <p:ph type="pic" sz="quarter" idx="25" hasCustomPrompt="1"/>
          </p:nvPr>
        </p:nvSpPr>
        <p:spPr>
          <a:xfrm>
            <a:off x="0" y="1700213"/>
            <a:ext cx="12192001" cy="5157787"/>
          </a:xfrm>
          <a:custGeom>
            <a:avLst/>
            <a:gdLst>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0 w 12192001"/>
              <a:gd name="connsiteY4" fmla="*/ 5153365 h 5157787"/>
              <a:gd name="connsiteX5" fmla="*/ 5135347 w 12192001"/>
              <a:gd name="connsiteY5" fmla="*/ 5153365 h 5157787"/>
              <a:gd name="connsiteX6" fmla="*/ 23816 w 12192001"/>
              <a:gd name="connsiteY6" fmla="*/ 540661 h 5157787"/>
              <a:gd name="connsiteX7" fmla="*/ 0 w 12192001"/>
              <a:gd name="connsiteY7" fmla="*/ 68978 h 5157787"/>
              <a:gd name="connsiteX0" fmla="*/ 0 w 12192001"/>
              <a:gd name="connsiteY0" fmla="*/ 0 h 5157787"/>
              <a:gd name="connsiteX1" fmla="*/ 12192001 w 12192001"/>
              <a:gd name="connsiteY1" fmla="*/ 0 h 5157787"/>
              <a:gd name="connsiteX2" fmla="*/ 12192001 w 12192001"/>
              <a:gd name="connsiteY2" fmla="*/ 5157787 h 5157787"/>
              <a:gd name="connsiteX3" fmla="*/ 0 w 12192001"/>
              <a:gd name="connsiteY3" fmla="*/ 5157787 h 5157787"/>
              <a:gd name="connsiteX4" fmla="*/ 5135347 w 12192001"/>
              <a:gd name="connsiteY4" fmla="*/ 5153365 h 5157787"/>
              <a:gd name="connsiteX5" fmla="*/ 23816 w 12192001"/>
              <a:gd name="connsiteY5" fmla="*/ 540661 h 5157787"/>
              <a:gd name="connsiteX6" fmla="*/ 0 w 12192001"/>
              <a:gd name="connsiteY6" fmla="*/ 68978 h 5157787"/>
              <a:gd name="connsiteX7" fmla="*/ 0 w 12192001"/>
              <a:gd name="connsiteY7" fmla="*/ 0 h 5157787"/>
              <a:gd name="connsiteX0" fmla="*/ 0 w 12192001"/>
              <a:gd name="connsiteY0" fmla="*/ 0 h 5157787"/>
              <a:gd name="connsiteX1" fmla="*/ 12192001 w 12192001"/>
              <a:gd name="connsiteY1" fmla="*/ 0 h 5157787"/>
              <a:gd name="connsiteX2" fmla="*/ 12192001 w 12192001"/>
              <a:gd name="connsiteY2" fmla="*/ 5157787 h 5157787"/>
              <a:gd name="connsiteX3" fmla="*/ 5135347 w 12192001"/>
              <a:gd name="connsiteY3" fmla="*/ 5153365 h 5157787"/>
              <a:gd name="connsiteX4" fmla="*/ 23816 w 12192001"/>
              <a:gd name="connsiteY4" fmla="*/ 540661 h 5157787"/>
              <a:gd name="connsiteX5" fmla="*/ 0 w 12192001"/>
              <a:gd name="connsiteY5" fmla="*/ 68978 h 5157787"/>
              <a:gd name="connsiteX6" fmla="*/ 0 w 12192001"/>
              <a:gd name="connsiteY6" fmla="*/ 0 h 5157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1" h="5157787">
                <a:moveTo>
                  <a:pt x="0" y="0"/>
                </a:moveTo>
                <a:lnTo>
                  <a:pt x="12192001" y="0"/>
                </a:lnTo>
                <a:lnTo>
                  <a:pt x="12192001" y="5157787"/>
                </a:lnTo>
                <a:lnTo>
                  <a:pt x="5135347" y="5153365"/>
                </a:lnTo>
                <a:cubicBezTo>
                  <a:pt x="2474941" y="5153365"/>
                  <a:pt x="286926" y="3131629"/>
                  <a:pt x="23816" y="540661"/>
                </a:cubicBezTo>
                <a:lnTo>
                  <a:pt x="0" y="68978"/>
                </a:lnTo>
                <a:lnTo>
                  <a:pt x="0" y="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20" name="Text Placeholder 7">
            <a:extLst>
              <a:ext uri="{FF2B5EF4-FFF2-40B4-BE49-F238E27FC236}">
                <a16:creationId xmlns:a16="http://schemas.microsoft.com/office/drawing/2014/main" id="{1AE2CB68-C5A5-EABA-4F7B-588A1B86F6DB}"/>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21" name="Text Placeholder 7">
            <a:extLst>
              <a:ext uri="{FF2B5EF4-FFF2-40B4-BE49-F238E27FC236}">
                <a16:creationId xmlns:a16="http://schemas.microsoft.com/office/drawing/2014/main" id="{E1AE3909-BE00-331E-E26E-84B8360D6C39}"/>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1614603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4 Dekoras+Vaizdas+Antraštė">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68DFE4A-4E13-3231-8FC5-EB5BF78EFF2A}"/>
              </a:ext>
            </a:extLst>
          </p:cNvPr>
          <p:cNvSpPr/>
          <p:nvPr userDrawn="1"/>
        </p:nvSpPr>
        <p:spPr>
          <a:xfrm>
            <a:off x="0" y="1700214"/>
            <a:ext cx="12192000" cy="51577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6" name="Text Placeholder 7">
            <a:extLst>
              <a:ext uri="{FF2B5EF4-FFF2-40B4-BE49-F238E27FC236}">
                <a16:creationId xmlns:a16="http://schemas.microsoft.com/office/drawing/2014/main" id="{2A4459A9-F436-1031-0620-CC18F5A48803}"/>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17" name="Text Placeholder 7">
            <a:extLst>
              <a:ext uri="{FF2B5EF4-FFF2-40B4-BE49-F238E27FC236}">
                <a16:creationId xmlns:a16="http://schemas.microsoft.com/office/drawing/2014/main" id="{6640D75A-D21C-1C49-0FF1-B192A4070EA1}"/>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
        <p:nvSpPr>
          <p:cNvPr id="11" name="Picture Placeholder 10">
            <a:extLst>
              <a:ext uri="{FF2B5EF4-FFF2-40B4-BE49-F238E27FC236}">
                <a16:creationId xmlns:a16="http://schemas.microsoft.com/office/drawing/2014/main" id="{31ADB1B1-FE8B-D054-1705-69A708AE153E}"/>
              </a:ext>
            </a:extLst>
          </p:cNvPr>
          <p:cNvSpPr>
            <a:spLocks noGrp="1"/>
          </p:cNvSpPr>
          <p:nvPr>
            <p:ph type="pic" sz="quarter" idx="25" hasCustomPrompt="1"/>
          </p:nvPr>
        </p:nvSpPr>
        <p:spPr>
          <a:xfrm>
            <a:off x="0" y="1700213"/>
            <a:ext cx="12192000" cy="5158800"/>
          </a:xfrm>
          <a:custGeom>
            <a:avLst/>
            <a:gdLst>
              <a:gd name="connsiteX0" fmla="*/ 0 w 12192000"/>
              <a:gd name="connsiteY0" fmla="*/ 0 h 5158800"/>
              <a:gd name="connsiteX1" fmla="*/ 12192000 w 12192000"/>
              <a:gd name="connsiteY1" fmla="*/ 0 h 5158800"/>
              <a:gd name="connsiteX2" fmla="*/ 12192000 w 12192000"/>
              <a:gd name="connsiteY2" fmla="*/ 30592 h 5158800"/>
              <a:gd name="connsiteX3" fmla="*/ 12166809 w 12192000"/>
              <a:gd name="connsiteY3" fmla="*/ 529507 h 5158800"/>
              <a:gd name="connsiteX4" fmla="*/ 7300121 w 12192000"/>
              <a:gd name="connsiteY4" fmla="*/ 5154122 h 5158800"/>
              <a:gd name="connsiteX5" fmla="*/ 7115109 w 12192000"/>
              <a:gd name="connsiteY5" fmla="*/ 5158800 h 5158800"/>
              <a:gd name="connsiteX6" fmla="*/ 0 w 12192000"/>
              <a:gd name="connsiteY6" fmla="*/ 5158800 h 51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5158800">
                <a:moveTo>
                  <a:pt x="0" y="0"/>
                </a:moveTo>
                <a:lnTo>
                  <a:pt x="12192000" y="0"/>
                </a:lnTo>
                <a:lnTo>
                  <a:pt x="12192000" y="30592"/>
                </a:lnTo>
                <a:lnTo>
                  <a:pt x="12166809" y="529507"/>
                </a:lnTo>
                <a:cubicBezTo>
                  <a:pt x="11911443" y="3044219"/>
                  <a:pt x="9850100" y="5024873"/>
                  <a:pt x="7300121" y="5154122"/>
                </a:cubicBezTo>
                <a:lnTo>
                  <a:pt x="7115109" y="5158800"/>
                </a:lnTo>
                <a:lnTo>
                  <a:pt x="0" y="5158800"/>
                </a:ln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Tree>
    <p:extLst>
      <p:ext uri="{BB962C8B-B14F-4D97-AF65-F5344CB8AC3E}">
        <p14:creationId xmlns:p14="http://schemas.microsoft.com/office/powerpoint/2010/main" val="1227450414"/>
      </p:ext>
    </p:extLst>
  </p:cSld>
  <p:clrMapOvr>
    <a:masterClrMapping/>
  </p:clrMapOvr>
  <p:extLst>
    <p:ext uri="{DCECCB84-F9BA-43D5-87BE-67443E8EF086}">
      <p15:sldGuideLst xmlns:p15="http://schemas.microsoft.com/office/powerpoint/2012/main">
        <p15:guide id="1" orient="horz" pos="1071" userDrawn="1">
          <p15:clr>
            <a:srgbClr val="FBAE40"/>
          </p15:clr>
        </p15:guide>
        <p15:guide id="2" pos="3840">
          <p15:clr>
            <a:srgbClr val="FBAE40"/>
          </p15:clr>
        </p15:guide>
      </p15:sldGuideLst>
    </p:ext>
  </p:extLs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Vaizdas+Fokusas+Antraštė">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C5ECAADD-C124-16B2-79F2-CCDDA649DC7C}"/>
              </a:ext>
            </a:extLst>
          </p:cNvPr>
          <p:cNvSpPr/>
          <p:nvPr userDrawn="1"/>
        </p:nvSpPr>
        <p:spPr>
          <a:xfrm>
            <a:off x="6935982" y="1700214"/>
            <a:ext cx="5259600" cy="51577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12" name="Picture Placeholder 11">
            <a:extLst>
              <a:ext uri="{FF2B5EF4-FFF2-40B4-BE49-F238E27FC236}">
                <a16:creationId xmlns:a16="http://schemas.microsoft.com/office/drawing/2014/main" id="{33029BBF-76CD-294B-3293-7978109B4D8B}"/>
              </a:ext>
            </a:extLst>
          </p:cNvPr>
          <p:cNvSpPr>
            <a:spLocks noGrp="1"/>
          </p:cNvSpPr>
          <p:nvPr>
            <p:ph type="pic" sz="quarter" idx="26" hasCustomPrompt="1"/>
          </p:nvPr>
        </p:nvSpPr>
        <p:spPr>
          <a:xfrm>
            <a:off x="6935982" y="1700214"/>
            <a:ext cx="5258351" cy="5157786"/>
          </a:xfrm>
          <a:custGeom>
            <a:avLst/>
            <a:gdLst>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5157786 h 5157786"/>
              <a:gd name="connsiteX8" fmla="*/ 5258336 w 5259600"/>
              <a:gd name="connsiteY8" fmla="*/ 3009679 h 5157786"/>
              <a:gd name="connsiteX9" fmla="*/ 3282673 w 5259600"/>
              <a:gd name="connsiteY9" fmla="*/ 5118339 h 5157786"/>
              <a:gd name="connsiteX10" fmla="*/ 3087524 w 5259600"/>
              <a:gd name="connsiteY10" fmla="*/ 5157786 h 5157786"/>
              <a:gd name="connsiteX11" fmla="*/ 2170875 w 5259600"/>
              <a:gd name="connsiteY11" fmla="*/ 5157786 h 5157786"/>
              <a:gd name="connsiteX12" fmla="*/ 1975687 w 5259600"/>
              <a:gd name="connsiteY12" fmla="*/ 5118449 h 5157786"/>
              <a:gd name="connsiteX13" fmla="*/ 16 w 5259600"/>
              <a:gd name="connsiteY13" fmla="*/ 3009662 h 5157786"/>
              <a:gd name="connsiteX14" fmla="*/ 16 w 5259600"/>
              <a:gd name="connsiteY14" fmla="*/ 5157786 h 5157786"/>
              <a:gd name="connsiteX15" fmla="*/ 0 w 5259600"/>
              <a:gd name="connsiteY15" fmla="*/ 5157786 h 5157786"/>
              <a:gd name="connsiteX16" fmla="*/ 0 w 5259600"/>
              <a:gd name="connsiteY16" fmla="*/ 2150435 h 5157786"/>
              <a:gd name="connsiteX17" fmla="*/ 42255 w 5259600"/>
              <a:gd name="connsiteY17" fmla="*/ 1946847 h 5157786"/>
              <a:gd name="connsiteX18" fmla="*/ 2182280 w 5259600"/>
              <a:gd name="connsiteY18" fmla="*/ 16 h 5157786"/>
              <a:gd name="connsiteX19" fmla="*/ 0 w 5259600"/>
              <a:gd name="connsiteY19" fmla="*/ 16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9600 w 5259600"/>
              <a:gd name="connsiteY6" fmla="*/ 5157786 h 5157786"/>
              <a:gd name="connsiteX7" fmla="*/ 5258336 w 5259600"/>
              <a:gd name="connsiteY7" fmla="*/ 3009679 h 5157786"/>
              <a:gd name="connsiteX8" fmla="*/ 3282673 w 5259600"/>
              <a:gd name="connsiteY8" fmla="*/ 5118339 h 5157786"/>
              <a:gd name="connsiteX9" fmla="*/ 3087524 w 5259600"/>
              <a:gd name="connsiteY9" fmla="*/ 5157786 h 5157786"/>
              <a:gd name="connsiteX10" fmla="*/ 2170875 w 5259600"/>
              <a:gd name="connsiteY10" fmla="*/ 5157786 h 5157786"/>
              <a:gd name="connsiteX11" fmla="*/ 1975687 w 5259600"/>
              <a:gd name="connsiteY11" fmla="*/ 5118449 h 5157786"/>
              <a:gd name="connsiteX12" fmla="*/ 16 w 5259600"/>
              <a:gd name="connsiteY12" fmla="*/ 3009662 h 5157786"/>
              <a:gd name="connsiteX13" fmla="*/ 16 w 5259600"/>
              <a:gd name="connsiteY13" fmla="*/ 5157786 h 5157786"/>
              <a:gd name="connsiteX14" fmla="*/ 0 w 5259600"/>
              <a:gd name="connsiteY14" fmla="*/ 5157786 h 5157786"/>
              <a:gd name="connsiteX15" fmla="*/ 0 w 5259600"/>
              <a:gd name="connsiteY15" fmla="*/ 2150435 h 5157786"/>
              <a:gd name="connsiteX16" fmla="*/ 42255 w 5259600"/>
              <a:gd name="connsiteY16" fmla="*/ 1946847 h 5157786"/>
              <a:gd name="connsiteX17" fmla="*/ 2182280 w 5259600"/>
              <a:gd name="connsiteY17" fmla="*/ 16 h 5157786"/>
              <a:gd name="connsiteX18" fmla="*/ 0 w 5259600"/>
              <a:gd name="connsiteY18" fmla="*/ 16 h 5157786"/>
              <a:gd name="connsiteX19" fmla="*/ 0 w 5259600"/>
              <a:gd name="connsiteY19" fmla="*/ 0 h 5157786"/>
              <a:gd name="connsiteX0" fmla="*/ 0 w 5259600"/>
              <a:gd name="connsiteY0" fmla="*/ 0 h 5157786"/>
              <a:gd name="connsiteX1" fmla="*/ 3076075 w 5259600"/>
              <a:gd name="connsiteY1" fmla="*/ 0 h 5157786"/>
              <a:gd name="connsiteX2" fmla="*/ 3282680 w 5259600"/>
              <a:gd name="connsiteY2" fmla="*/ 41638 h 5157786"/>
              <a:gd name="connsiteX3" fmla="*/ 5258351 w 5259600"/>
              <a:gd name="connsiteY3" fmla="*/ 2150424 h 5157786"/>
              <a:gd name="connsiteX4" fmla="*/ 5258351 w 5259600"/>
              <a:gd name="connsiteY4" fmla="*/ 0 h 5157786"/>
              <a:gd name="connsiteX5" fmla="*/ 5259600 w 5259600"/>
              <a:gd name="connsiteY5" fmla="*/ 0 h 5157786"/>
              <a:gd name="connsiteX6" fmla="*/ 5258336 w 5259600"/>
              <a:gd name="connsiteY6" fmla="*/ 3009679 h 5157786"/>
              <a:gd name="connsiteX7" fmla="*/ 3282673 w 5259600"/>
              <a:gd name="connsiteY7" fmla="*/ 5118339 h 5157786"/>
              <a:gd name="connsiteX8" fmla="*/ 3087524 w 5259600"/>
              <a:gd name="connsiteY8" fmla="*/ 5157786 h 5157786"/>
              <a:gd name="connsiteX9" fmla="*/ 2170875 w 5259600"/>
              <a:gd name="connsiteY9" fmla="*/ 5157786 h 5157786"/>
              <a:gd name="connsiteX10" fmla="*/ 1975687 w 5259600"/>
              <a:gd name="connsiteY10" fmla="*/ 5118449 h 5157786"/>
              <a:gd name="connsiteX11" fmla="*/ 16 w 5259600"/>
              <a:gd name="connsiteY11" fmla="*/ 3009662 h 5157786"/>
              <a:gd name="connsiteX12" fmla="*/ 16 w 5259600"/>
              <a:gd name="connsiteY12" fmla="*/ 5157786 h 5157786"/>
              <a:gd name="connsiteX13" fmla="*/ 0 w 5259600"/>
              <a:gd name="connsiteY13" fmla="*/ 5157786 h 5157786"/>
              <a:gd name="connsiteX14" fmla="*/ 0 w 5259600"/>
              <a:gd name="connsiteY14" fmla="*/ 2150435 h 5157786"/>
              <a:gd name="connsiteX15" fmla="*/ 42255 w 5259600"/>
              <a:gd name="connsiteY15" fmla="*/ 1946847 h 5157786"/>
              <a:gd name="connsiteX16" fmla="*/ 2182280 w 5259600"/>
              <a:gd name="connsiteY16" fmla="*/ 16 h 5157786"/>
              <a:gd name="connsiteX17" fmla="*/ 0 w 5259600"/>
              <a:gd name="connsiteY17" fmla="*/ 16 h 5157786"/>
              <a:gd name="connsiteX18" fmla="*/ 0 w 5259600"/>
              <a:gd name="connsiteY18"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51 w 5258351"/>
              <a:gd name="connsiteY4" fmla="*/ 0 h 5157786"/>
              <a:gd name="connsiteX5" fmla="*/ 5258336 w 5258351"/>
              <a:gd name="connsiteY5" fmla="*/ 3009679 h 5157786"/>
              <a:gd name="connsiteX6" fmla="*/ 3282673 w 5258351"/>
              <a:gd name="connsiteY6" fmla="*/ 5118339 h 5157786"/>
              <a:gd name="connsiteX7" fmla="*/ 3087524 w 5258351"/>
              <a:gd name="connsiteY7" fmla="*/ 5157786 h 5157786"/>
              <a:gd name="connsiteX8" fmla="*/ 2170875 w 5258351"/>
              <a:gd name="connsiteY8" fmla="*/ 5157786 h 5157786"/>
              <a:gd name="connsiteX9" fmla="*/ 1975687 w 5258351"/>
              <a:gd name="connsiteY9" fmla="*/ 5118449 h 5157786"/>
              <a:gd name="connsiteX10" fmla="*/ 16 w 5258351"/>
              <a:gd name="connsiteY10" fmla="*/ 3009662 h 5157786"/>
              <a:gd name="connsiteX11" fmla="*/ 16 w 5258351"/>
              <a:gd name="connsiteY11" fmla="*/ 5157786 h 5157786"/>
              <a:gd name="connsiteX12" fmla="*/ 0 w 5258351"/>
              <a:gd name="connsiteY12" fmla="*/ 5157786 h 5157786"/>
              <a:gd name="connsiteX13" fmla="*/ 0 w 5258351"/>
              <a:gd name="connsiteY13" fmla="*/ 2150435 h 5157786"/>
              <a:gd name="connsiteX14" fmla="*/ 42255 w 5258351"/>
              <a:gd name="connsiteY14" fmla="*/ 1946847 h 5157786"/>
              <a:gd name="connsiteX15" fmla="*/ 2182280 w 5258351"/>
              <a:gd name="connsiteY15" fmla="*/ 16 h 5157786"/>
              <a:gd name="connsiteX16" fmla="*/ 0 w 5258351"/>
              <a:gd name="connsiteY16" fmla="*/ 16 h 5157786"/>
              <a:gd name="connsiteX17" fmla="*/ 0 w 5258351"/>
              <a:gd name="connsiteY17" fmla="*/ 0 h 5157786"/>
              <a:gd name="connsiteX0" fmla="*/ 0 w 5258351"/>
              <a:gd name="connsiteY0" fmla="*/ 0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16" fmla="*/ 0 w 5258351"/>
              <a:gd name="connsiteY16" fmla="*/ 0 h 5157786"/>
              <a:gd name="connsiteX0" fmla="*/ 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15" fmla="*/ 0 w 5258351"/>
              <a:gd name="connsiteY15"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5157786 h 5157786"/>
              <a:gd name="connsiteX12" fmla="*/ 0 w 5258351"/>
              <a:gd name="connsiteY12" fmla="*/ 2150435 h 5157786"/>
              <a:gd name="connsiteX13" fmla="*/ 42255 w 5258351"/>
              <a:gd name="connsiteY13" fmla="*/ 1946847 h 5157786"/>
              <a:gd name="connsiteX14" fmla="*/ 2182280 w 5258351"/>
              <a:gd name="connsiteY14"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16 w 5258351"/>
              <a:gd name="connsiteY10" fmla="*/ 5157786 h 5157786"/>
              <a:gd name="connsiteX11" fmla="*/ 0 w 5258351"/>
              <a:gd name="connsiteY11" fmla="*/ 2150435 h 5157786"/>
              <a:gd name="connsiteX12" fmla="*/ 42255 w 5258351"/>
              <a:gd name="connsiteY12" fmla="*/ 1946847 h 5157786"/>
              <a:gd name="connsiteX13" fmla="*/ 2182280 w 5258351"/>
              <a:gd name="connsiteY13" fmla="*/ 16 h 5157786"/>
              <a:gd name="connsiteX0" fmla="*/ 2182280 w 5258351"/>
              <a:gd name="connsiteY0" fmla="*/ 16 h 5157786"/>
              <a:gd name="connsiteX1" fmla="*/ 3076075 w 5258351"/>
              <a:gd name="connsiteY1" fmla="*/ 0 h 5157786"/>
              <a:gd name="connsiteX2" fmla="*/ 3282680 w 5258351"/>
              <a:gd name="connsiteY2" fmla="*/ 41638 h 5157786"/>
              <a:gd name="connsiteX3" fmla="*/ 5258351 w 5258351"/>
              <a:gd name="connsiteY3" fmla="*/ 2150424 h 5157786"/>
              <a:gd name="connsiteX4" fmla="*/ 5258336 w 5258351"/>
              <a:gd name="connsiteY4" fmla="*/ 3009679 h 5157786"/>
              <a:gd name="connsiteX5" fmla="*/ 3282673 w 5258351"/>
              <a:gd name="connsiteY5" fmla="*/ 5118339 h 5157786"/>
              <a:gd name="connsiteX6" fmla="*/ 3087524 w 5258351"/>
              <a:gd name="connsiteY6" fmla="*/ 5157786 h 5157786"/>
              <a:gd name="connsiteX7" fmla="*/ 2170875 w 5258351"/>
              <a:gd name="connsiteY7" fmla="*/ 5157786 h 5157786"/>
              <a:gd name="connsiteX8" fmla="*/ 1975687 w 5258351"/>
              <a:gd name="connsiteY8" fmla="*/ 5118449 h 5157786"/>
              <a:gd name="connsiteX9" fmla="*/ 16 w 5258351"/>
              <a:gd name="connsiteY9" fmla="*/ 3009662 h 5157786"/>
              <a:gd name="connsiteX10" fmla="*/ 0 w 5258351"/>
              <a:gd name="connsiteY10" fmla="*/ 2150435 h 5157786"/>
              <a:gd name="connsiteX11" fmla="*/ 42255 w 5258351"/>
              <a:gd name="connsiteY11" fmla="*/ 1946847 h 5157786"/>
              <a:gd name="connsiteX12" fmla="*/ 2182280 w 5258351"/>
              <a:gd name="connsiteY12" fmla="*/ 16 h 5157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58351" h="5157786">
                <a:moveTo>
                  <a:pt x="2182280" y="16"/>
                </a:moveTo>
                <a:lnTo>
                  <a:pt x="3076075" y="0"/>
                </a:lnTo>
                <a:lnTo>
                  <a:pt x="3282680" y="41638"/>
                </a:lnTo>
                <a:cubicBezTo>
                  <a:pt x="4300823" y="289171"/>
                  <a:pt x="5086826" y="1118317"/>
                  <a:pt x="5258351" y="2150424"/>
                </a:cubicBezTo>
                <a:cubicBezTo>
                  <a:pt x="5258346" y="2436842"/>
                  <a:pt x="5258341" y="2723261"/>
                  <a:pt x="5258336" y="3009679"/>
                </a:cubicBezTo>
                <a:cubicBezTo>
                  <a:pt x="5087540" y="4041786"/>
                  <a:pt x="4300899" y="4870258"/>
                  <a:pt x="3282673" y="5118339"/>
                </a:cubicBezTo>
                <a:lnTo>
                  <a:pt x="3087524" y="5157786"/>
                </a:lnTo>
                <a:lnTo>
                  <a:pt x="2170875" y="5157786"/>
                </a:lnTo>
                <a:lnTo>
                  <a:pt x="1975687" y="5118449"/>
                </a:lnTo>
                <a:cubicBezTo>
                  <a:pt x="957544" y="4870915"/>
                  <a:pt x="171541" y="4041769"/>
                  <a:pt x="16" y="3009662"/>
                </a:cubicBezTo>
                <a:cubicBezTo>
                  <a:pt x="11" y="2723253"/>
                  <a:pt x="5" y="2436844"/>
                  <a:pt x="0" y="2150435"/>
                </a:cubicBezTo>
                <a:lnTo>
                  <a:pt x="42255" y="1946847"/>
                </a:lnTo>
                <a:cubicBezTo>
                  <a:pt x="293455" y="943566"/>
                  <a:pt x="1134884" y="169037"/>
                  <a:pt x="2182280" y="16"/>
                </a:cubicBezTo>
                <a:close/>
              </a:path>
            </a:pathLst>
          </a:custGeom>
          <a:gradFill>
            <a:gsLst>
              <a:gs pos="0">
                <a:schemeClr val="bg1">
                  <a:lumMod val="95000"/>
                </a:schemeClr>
              </a:gs>
              <a:gs pos="100000">
                <a:schemeClr val="bg1">
                  <a:lumMod val="85000"/>
                </a:schemeClr>
              </a:gs>
            </a:gsLst>
            <a:lin ang="5400000" scaled="1"/>
          </a:gradFill>
        </p:spPr>
        <p:txBody>
          <a:bodyPr vert="vert" wrap="square" anchor="t" anchorCtr="1">
            <a:noAutofit/>
          </a:bodyPr>
          <a:lstStyle/>
          <a:p>
            <a:r>
              <a:rPr lang="lt-LT"/>
              <a:t> </a:t>
            </a:r>
          </a:p>
        </p:txBody>
      </p:sp>
      <p:sp>
        <p:nvSpPr>
          <p:cNvPr id="4" name="Picture Placeholder 3">
            <a:extLst>
              <a:ext uri="{FF2B5EF4-FFF2-40B4-BE49-F238E27FC236}">
                <a16:creationId xmlns:a16="http://schemas.microsoft.com/office/drawing/2014/main" id="{F3B73706-E96C-E373-A1BA-A1017F5A8845}"/>
              </a:ext>
            </a:extLst>
          </p:cNvPr>
          <p:cNvSpPr>
            <a:spLocks noGrp="1"/>
          </p:cNvSpPr>
          <p:nvPr>
            <p:ph type="pic" sz="quarter" idx="25" hasCustomPrompt="1"/>
          </p:nvPr>
        </p:nvSpPr>
        <p:spPr>
          <a:xfrm>
            <a:off x="0" y="1700213"/>
            <a:ext cx="6936000" cy="5157787"/>
          </a:xfrm>
          <a:gradFill>
            <a:gsLst>
              <a:gs pos="0">
                <a:schemeClr val="bg1">
                  <a:lumMod val="95000"/>
                </a:schemeClr>
              </a:gs>
              <a:gs pos="100000">
                <a:schemeClr val="bg1">
                  <a:lumMod val="85000"/>
                </a:schemeClr>
              </a:gs>
            </a:gsLst>
            <a:lin ang="5400000" scaled="1"/>
          </a:gradFill>
        </p:spPr>
        <p:txBody>
          <a:bodyPr vert="vert" anchor="t" anchorCtr="1"/>
          <a:lstStyle/>
          <a:p>
            <a:r>
              <a:rPr lang="lt-LT"/>
              <a:t> </a:t>
            </a:r>
          </a:p>
        </p:txBody>
      </p:sp>
      <p:sp>
        <p:nvSpPr>
          <p:cNvPr id="43" name="Text Placeholder 7">
            <a:extLst>
              <a:ext uri="{FF2B5EF4-FFF2-40B4-BE49-F238E27FC236}">
                <a16:creationId xmlns:a16="http://schemas.microsoft.com/office/drawing/2014/main" id="{C5818441-CA6E-864E-2BF1-F21A22C7FC11}"/>
              </a:ext>
            </a:extLst>
          </p:cNvPr>
          <p:cNvSpPr>
            <a:spLocks noGrp="1"/>
          </p:cNvSpPr>
          <p:nvPr>
            <p:ph type="body" sz="quarter" idx="13"/>
          </p:nvPr>
        </p:nvSpPr>
        <p:spPr>
          <a:xfrm>
            <a:off x="479425" y="717768"/>
            <a:ext cx="11232000" cy="870885"/>
          </a:xfrm>
        </p:spPr>
        <p:txBody>
          <a:bodyPr anchor="t" anchorCtr="0">
            <a:normAutofit/>
          </a:bodyPr>
          <a:lstStyle>
            <a:lvl1pPr marL="0" indent="0">
              <a:buNone/>
              <a:defRPr sz="4800" spc="0" baseline="0"/>
            </a:lvl1pPr>
          </a:lstStyle>
          <a:p>
            <a:pPr lvl="0"/>
            <a:endParaRPr lang="lt-LT" dirty="0"/>
          </a:p>
        </p:txBody>
      </p:sp>
      <p:sp>
        <p:nvSpPr>
          <p:cNvPr id="44" name="Text Placeholder 7">
            <a:extLst>
              <a:ext uri="{FF2B5EF4-FFF2-40B4-BE49-F238E27FC236}">
                <a16:creationId xmlns:a16="http://schemas.microsoft.com/office/drawing/2014/main" id="{B93965C8-3209-6436-928C-FF557FBE0D17}"/>
              </a:ext>
            </a:extLst>
          </p:cNvPr>
          <p:cNvSpPr>
            <a:spLocks noGrp="1"/>
          </p:cNvSpPr>
          <p:nvPr>
            <p:ph type="body" sz="quarter" idx="24"/>
          </p:nvPr>
        </p:nvSpPr>
        <p:spPr>
          <a:xfrm>
            <a:off x="479425" y="432027"/>
            <a:ext cx="2880000" cy="285741"/>
          </a:xfrm>
        </p:spPr>
        <p:txBody>
          <a:bodyPr tIns="0">
            <a:noAutofit/>
          </a:bodyPr>
          <a:lstStyle>
            <a:lvl1pPr marL="0" indent="0">
              <a:lnSpc>
                <a:spcPts val="1500"/>
              </a:lnSpc>
              <a:buFontTx/>
              <a:buNone/>
              <a:defRPr lang="lt-LT" sz="1100" b="0" i="0" u="none" strike="noStrike" baseline="0" smtClean="0">
                <a:solidFill>
                  <a:schemeClr val="tx1"/>
                </a:solidFill>
                <a:latin typeface="Visuelt Pro" panose="020B0503040202040104" pitchFamily="34" charset="0"/>
              </a:defRPr>
            </a:lvl1pPr>
          </a:lstStyle>
          <a:p>
            <a:endParaRPr lang="lt-LT" dirty="0"/>
          </a:p>
        </p:txBody>
      </p:sp>
    </p:spTree>
    <p:extLst>
      <p:ext uri="{BB962C8B-B14F-4D97-AF65-F5344CB8AC3E}">
        <p14:creationId xmlns:p14="http://schemas.microsoft.com/office/powerpoint/2010/main" val="3329149122"/>
      </p:ext>
    </p:extLst>
  </p:cSld>
  <p:clrMapOvr>
    <a:masterClrMapping/>
  </p:clrMapOvr>
  <p:extLst>
    <p:ext uri="{DCECCB84-F9BA-43D5-87BE-67443E8EF086}">
      <p15:sldGuideLst xmlns:p15="http://schemas.microsoft.com/office/powerpoint/2012/main">
        <p15:guide id="1" orient="horz" pos="1071">
          <p15:clr>
            <a:srgbClr val="FBAE40"/>
          </p15:clr>
        </p15:guide>
        <p15:guide id="2" pos="4362">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18" Type="http://schemas.openxmlformats.org/officeDocument/2006/relationships/slideLayout" Target="../slideLayouts/slideLayout44.xml"/><Relationship Id="rId26" Type="http://schemas.openxmlformats.org/officeDocument/2006/relationships/slideLayout" Target="../slideLayouts/slideLayout52.xml"/><Relationship Id="rId3" Type="http://schemas.openxmlformats.org/officeDocument/2006/relationships/slideLayout" Target="../slideLayouts/slideLayout29.xml"/><Relationship Id="rId21" Type="http://schemas.openxmlformats.org/officeDocument/2006/relationships/slideLayout" Target="../slideLayouts/slideLayout47.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slideLayout" Target="../slideLayouts/slideLayout43.xml"/><Relationship Id="rId25" Type="http://schemas.openxmlformats.org/officeDocument/2006/relationships/slideLayout" Target="../slideLayouts/slideLayout51.xml"/><Relationship Id="rId2" Type="http://schemas.openxmlformats.org/officeDocument/2006/relationships/slideLayout" Target="../slideLayouts/slideLayout28.xml"/><Relationship Id="rId16" Type="http://schemas.openxmlformats.org/officeDocument/2006/relationships/slideLayout" Target="../slideLayouts/slideLayout42.xml"/><Relationship Id="rId20" Type="http://schemas.openxmlformats.org/officeDocument/2006/relationships/slideLayout" Target="../slideLayouts/slideLayout46.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24" Type="http://schemas.openxmlformats.org/officeDocument/2006/relationships/slideLayout" Target="../slideLayouts/slideLayout50.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23" Type="http://schemas.openxmlformats.org/officeDocument/2006/relationships/slideLayout" Target="../slideLayouts/slideLayout49.xml"/><Relationship Id="rId28" Type="http://schemas.openxmlformats.org/officeDocument/2006/relationships/theme" Target="../theme/theme2.xml"/><Relationship Id="rId10" Type="http://schemas.openxmlformats.org/officeDocument/2006/relationships/slideLayout" Target="../slideLayouts/slideLayout36.xml"/><Relationship Id="rId19" Type="http://schemas.openxmlformats.org/officeDocument/2006/relationships/slideLayout" Target="../slideLayouts/slideLayout45.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 Id="rId22" Type="http://schemas.openxmlformats.org/officeDocument/2006/relationships/slideLayout" Target="../slideLayouts/slideLayout48.xml"/><Relationship Id="rId27" Type="http://schemas.openxmlformats.org/officeDocument/2006/relationships/slideLayout" Target="../slideLayouts/slideLayout5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1.xml"/><Relationship Id="rId13" Type="http://schemas.openxmlformats.org/officeDocument/2006/relationships/slideLayout" Target="../slideLayouts/slideLayout66.xml"/><Relationship Id="rId18" Type="http://schemas.openxmlformats.org/officeDocument/2006/relationships/slideLayout" Target="../slideLayouts/slideLayout71.xml"/><Relationship Id="rId26" Type="http://schemas.openxmlformats.org/officeDocument/2006/relationships/slideLayout" Target="../slideLayouts/slideLayout79.xml"/><Relationship Id="rId3" Type="http://schemas.openxmlformats.org/officeDocument/2006/relationships/slideLayout" Target="../slideLayouts/slideLayout56.xml"/><Relationship Id="rId21" Type="http://schemas.openxmlformats.org/officeDocument/2006/relationships/slideLayout" Target="../slideLayouts/slideLayout74.xml"/><Relationship Id="rId7" Type="http://schemas.openxmlformats.org/officeDocument/2006/relationships/slideLayout" Target="../slideLayouts/slideLayout60.xml"/><Relationship Id="rId12" Type="http://schemas.openxmlformats.org/officeDocument/2006/relationships/slideLayout" Target="../slideLayouts/slideLayout65.xml"/><Relationship Id="rId17" Type="http://schemas.openxmlformats.org/officeDocument/2006/relationships/slideLayout" Target="../slideLayouts/slideLayout70.xml"/><Relationship Id="rId25" Type="http://schemas.openxmlformats.org/officeDocument/2006/relationships/slideLayout" Target="../slideLayouts/slideLayout78.xml"/><Relationship Id="rId2" Type="http://schemas.openxmlformats.org/officeDocument/2006/relationships/slideLayout" Target="../slideLayouts/slideLayout55.xml"/><Relationship Id="rId16" Type="http://schemas.openxmlformats.org/officeDocument/2006/relationships/slideLayout" Target="../slideLayouts/slideLayout69.xml"/><Relationship Id="rId20" Type="http://schemas.openxmlformats.org/officeDocument/2006/relationships/slideLayout" Target="../slideLayouts/slideLayout73.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24" Type="http://schemas.openxmlformats.org/officeDocument/2006/relationships/slideLayout" Target="../slideLayouts/slideLayout77.xml"/><Relationship Id="rId5" Type="http://schemas.openxmlformats.org/officeDocument/2006/relationships/slideLayout" Target="../slideLayouts/slideLayout58.xml"/><Relationship Id="rId15" Type="http://schemas.openxmlformats.org/officeDocument/2006/relationships/slideLayout" Target="../slideLayouts/slideLayout68.xml"/><Relationship Id="rId23" Type="http://schemas.openxmlformats.org/officeDocument/2006/relationships/slideLayout" Target="../slideLayouts/slideLayout76.xml"/><Relationship Id="rId28" Type="http://schemas.openxmlformats.org/officeDocument/2006/relationships/theme" Target="../theme/theme3.xml"/><Relationship Id="rId10" Type="http://schemas.openxmlformats.org/officeDocument/2006/relationships/slideLayout" Target="../slideLayouts/slideLayout63.xml"/><Relationship Id="rId19" Type="http://schemas.openxmlformats.org/officeDocument/2006/relationships/slideLayout" Target="../slideLayouts/slideLayout72.xml"/><Relationship Id="rId4" Type="http://schemas.openxmlformats.org/officeDocument/2006/relationships/slideLayout" Target="../slideLayouts/slideLayout57.xml"/><Relationship Id="rId9" Type="http://schemas.openxmlformats.org/officeDocument/2006/relationships/slideLayout" Target="../slideLayouts/slideLayout62.xml"/><Relationship Id="rId14" Type="http://schemas.openxmlformats.org/officeDocument/2006/relationships/slideLayout" Target="../slideLayouts/slideLayout67.xml"/><Relationship Id="rId22" Type="http://schemas.openxmlformats.org/officeDocument/2006/relationships/slideLayout" Target="../slideLayouts/slideLayout75.xml"/><Relationship Id="rId27" Type="http://schemas.openxmlformats.org/officeDocument/2006/relationships/slideLayout" Target="../slideLayouts/slideLayout8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slideLayout" Target="../slideLayouts/slideLayout93.xml"/><Relationship Id="rId18" Type="http://schemas.openxmlformats.org/officeDocument/2006/relationships/slideLayout" Target="../slideLayouts/slideLayout98.xml"/><Relationship Id="rId26" Type="http://schemas.openxmlformats.org/officeDocument/2006/relationships/slideLayout" Target="../slideLayouts/slideLayout106.xml"/><Relationship Id="rId3" Type="http://schemas.openxmlformats.org/officeDocument/2006/relationships/slideLayout" Target="../slideLayouts/slideLayout83.xml"/><Relationship Id="rId21" Type="http://schemas.openxmlformats.org/officeDocument/2006/relationships/slideLayout" Target="../slideLayouts/slideLayout101.xml"/><Relationship Id="rId34" Type="http://schemas.openxmlformats.org/officeDocument/2006/relationships/slideLayout" Target="../slideLayouts/slideLayout114.xml"/><Relationship Id="rId7" Type="http://schemas.openxmlformats.org/officeDocument/2006/relationships/slideLayout" Target="../slideLayouts/slideLayout87.xml"/><Relationship Id="rId12" Type="http://schemas.openxmlformats.org/officeDocument/2006/relationships/slideLayout" Target="../slideLayouts/slideLayout92.xml"/><Relationship Id="rId17" Type="http://schemas.openxmlformats.org/officeDocument/2006/relationships/slideLayout" Target="../slideLayouts/slideLayout97.xml"/><Relationship Id="rId25" Type="http://schemas.openxmlformats.org/officeDocument/2006/relationships/slideLayout" Target="../slideLayouts/slideLayout105.xml"/><Relationship Id="rId33" Type="http://schemas.openxmlformats.org/officeDocument/2006/relationships/slideLayout" Target="../slideLayouts/slideLayout113.xml"/><Relationship Id="rId2" Type="http://schemas.openxmlformats.org/officeDocument/2006/relationships/slideLayout" Target="../slideLayouts/slideLayout82.xml"/><Relationship Id="rId16" Type="http://schemas.openxmlformats.org/officeDocument/2006/relationships/slideLayout" Target="../slideLayouts/slideLayout96.xml"/><Relationship Id="rId20" Type="http://schemas.openxmlformats.org/officeDocument/2006/relationships/slideLayout" Target="../slideLayouts/slideLayout100.xml"/><Relationship Id="rId29" Type="http://schemas.openxmlformats.org/officeDocument/2006/relationships/slideLayout" Target="../slideLayouts/slideLayout109.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24" Type="http://schemas.openxmlformats.org/officeDocument/2006/relationships/slideLayout" Target="../slideLayouts/slideLayout104.xml"/><Relationship Id="rId32" Type="http://schemas.openxmlformats.org/officeDocument/2006/relationships/slideLayout" Target="../slideLayouts/slideLayout112.xml"/><Relationship Id="rId5" Type="http://schemas.openxmlformats.org/officeDocument/2006/relationships/slideLayout" Target="../slideLayouts/slideLayout85.xml"/><Relationship Id="rId15" Type="http://schemas.openxmlformats.org/officeDocument/2006/relationships/slideLayout" Target="../slideLayouts/slideLayout95.xml"/><Relationship Id="rId23" Type="http://schemas.openxmlformats.org/officeDocument/2006/relationships/slideLayout" Target="../slideLayouts/slideLayout103.xml"/><Relationship Id="rId28" Type="http://schemas.openxmlformats.org/officeDocument/2006/relationships/slideLayout" Target="../slideLayouts/slideLayout108.xml"/><Relationship Id="rId36" Type="http://schemas.openxmlformats.org/officeDocument/2006/relationships/theme" Target="../theme/theme4.xml"/><Relationship Id="rId10" Type="http://schemas.openxmlformats.org/officeDocument/2006/relationships/slideLayout" Target="../slideLayouts/slideLayout90.xml"/><Relationship Id="rId19" Type="http://schemas.openxmlformats.org/officeDocument/2006/relationships/slideLayout" Target="../slideLayouts/slideLayout99.xml"/><Relationship Id="rId31" Type="http://schemas.openxmlformats.org/officeDocument/2006/relationships/slideLayout" Target="../slideLayouts/slideLayout111.xml"/><Relationship Id="rId4" Type="http://schemas.openxmlformats.org/officeDocument/2006/relationships/slideLayout" Target="../slideLayouts/slideLayout84.xml"/><Relationship Id="rId9" Type="http://schemas.openxmlformats.org/officeDocument/2006/relationships/slideLayout" Target="../slideLayouts/slideLayout89.xml"/><Relationship Id="rId14" Type="http://schemas.openxmlformats.org/officeDocument/2006/relationships/slideLayout" Target="../slideLayouts/slideLayout94.xml"/><Relationship Id="rId22" Type="http://schemas.openxmlformats.org/officeDocument/2006/relationships/slideLayout" Target="../slideLayouts/slideLayout102.xml"/><Relationship Id="rId27" Type="http://schemas.openxmlformats.org/officeDocument/2006/relationships/slideLayout" Target="../slideLayouts/slideLayout107.xml"/><Relationship Id="rId30" Type="http://schemas.openxmlformats.org/officeDocument/2006/relationships/slideLayout" Target="../slideLayouts/slideLayout110.xml"/><Relationship Id="rId35" Type="http://schemas.openxmlformats.org/officeDocument/2006/relationships/slideLayout" Target="../slideLayouts/slideLayout11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34" Type="http://schemas.openxmlformats.org/officeDocument/2006/relationships/theme" Target="../theme/theme5.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33" Type="http://schemas.openxmlformats.org/officeDocument/2006/relationships/slideLayout" Target="../slideLayouts/slideLayout148.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slideLayout" Target="../slideLayouts/slideLayout144.xml"/><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32" Type="http://schemas.openxmlformats.org/officeDocument/2006/relationships/slideLayout" Target="../slideLayouts/slideLayout147.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slideLayout" Target="../slideLayouts/slideLayout143.xml"/><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slideLayout" Target="../slideLayouts/slideLayout146.xml"/><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slideLayout" Target="../slideLayouts/slideLayout142.xml"/><Relationship Id="rId30" Type="http://schemas.openxmlformats.org/officeDocument/2006/relationships/slideLayout" Target="../slideLayouts/slideLayout1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3233482979"/>
      </p:ext>
    </p:extLst>
  </p:cSld>
  <p:clrMap bg1="lt1" tx1="dk1" bg2="lt2" tx2="dk2" accent1="accent1" accent2="accent2" accent3="accent3" accent4="accent4" accent5="accent5" accent6="accent6" hlink="hlink" folHlink="folHlink"/>
  <p:sldLayoutIdLst>
    <p:sldLayoutId id="2147484086" r:id="rId1"/>
    <p:sldLayoutId id="2147483743" r:id="rId2"/>
    <p:sldLayoutId id="2147484083" r:id="rId3"/>
    <p:sldLayoutId id="2147483907" r:id="rId4"/>
    <p:sldLayoutId id="2147483894" r:id="rId5"/>
    <p:sldLayoutId id="2147483892" r:id="rId6"/>
    <p:sldLayoutId id="2147483893" r:id="rId7"/>
    <p:sldLayoutId id="2147483747" r:id="rId8"/>
    <p:sldLayoutId id="2147484084" r:id="rId9"/>
    <p:sldLayoutId id="2147483919" r:id="rId10"/>
    <p:sldLayoutId id="2147483884" r:id="rId11"/>
    <p:sldLayoutId id="2147483881" r:id="rId12"/>
    <p:sldLayoutId id="2147483883" r:id="rId13"/>
    <p:sldLayoutId id="2147483918" r:id="rId14"/>
    <p:sldLayoutId id="2147483885" r:id="rId15"/>
    <p:sldLayoutId id="2147483887" r:id="rId16"/>
    <p:sldLayoutId id="2147483888" r:id="rId17"/>
    <p:sldLayoutId id="2147484082" r:id="rId18"/>
    <p:sldLayoutId id="2147483906" r:id="rId19"/>
    <p:sldLayoutId id="2147483879" r:id="rId20"/>
    <p:sldLayoutId id="2147484085" r:id="rId21"/>
    <p:sldLayoutId id="2147483749" r:id="rId22"/>
    <p:sldLayoutId id="2147484324" r:id="rId23"/>
    <p:sldLayoutId id="2147483756" r:id="rId24"/>
    <p:sldLayoutId id="2147483917" r:id="rId25"/>
    <p:sldLayoutId id="2147483920" r:id="rId26"/>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3410652803"/>
      </p:ext>
    </p:extLst>
  </p:cSld>
  <p:clrMap bg1="lt1" tx1="dk1" bg2="lt2" tx2="dk2" accent1="accent1" accent2="accent2" accent3="accent3" accent4="accent4" accent5="accent5" accent6="accent6" hlink="hlink" folHlink="folHlink"/>
  <p:sldLayoutIdLst>
    <p:sldLayoutId id="2147484115" r:id="rId1"/>
    <p:sldLayoutId id="2147484116" r:id="rId2"/>
    <p:sldLayoutId id="2147484117" r:id="rId3"/>
    <p:sldLayoutId id="2147484118" r:id="rId4"/>
    <p:sldLayoutId id="2147484119" r:id="rId5"/>
    <p:sldLayoutId id="2147484120" r:id="rId6"/>
    <p:sldLayoutId id="2147484121" r:id="rId7"/>
    <p:sldLayoutId id="2147484122" r:id="rId8"/>
    <p:sldLayoutId id="2147484123" r:id="rId9"/>
    <p:sldLayoutId id="2147484124" r:id="rId10"/>
    <p:sldLayoutId id="2147484125" r:id="rId11"/>
    <p:sldLayoutId id="2147484126" r:id="rId12"/>
    <p:sldLayoutId id="2147484127" r:id="rId13"/>
    <p:sldLayoutId id="2147484128" r:id="rId14"/>
    <p:sldLayoutId id="2147484129" r:id="rId15"/>
    <p:sldLayoutId id="2147484130" r:id="rId16"/>
    <p:sldLayoutId id="2147484131" r:id="rId17"/>
    <p:sldLayoutId id="2147484132" r:id="rId18"/>
    <p:sldLayoutId id="2147484133" r:id="rId19"/>
    <p:sldLayoutId id="2147484134" r:id="rId20"/>
    <p:sldLayoutId id="2147484135" r:id="rId21"/>
    <p:sldLayoutId id="2147484136" r:id="rId22"/>
    <p:sldLayoutId id="2147484137" r:id="rId23"/>
    <p:sldLayoutId id="2147484323" r:id="rId24"/>
    <p:sldLayoutId id="2147484138" r:id="rId25"/>
    <p:sldLayoutId id="2147484139" r:id="rId26"/>
    <p:sldLayoutId id="2147484140" r:id="rId27"/>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2892417299"/>
      </p:ext>
    </p:extLst>
  </p:cSld>
  <p:clrMap bg1="lt1" tx1="dk1" bg2="lt2" tx2="dk2" accent1="accent1" accent2="accent2" accent3="accent3" accent4="accent4" accent5="accent5" accent6="accent6" hlink="hlink" folHlink="folHlink"/>
  <p:sldLayoutIdLst>
    <p:sldLayoutId id="2147484169" r:id="rId1"/>
    <p:sldLayoutId id="2147484170" r:id="rId2"/>
    <p:sldLayoutId id="2147484171" r:id="rId3"/>
    <p:sldLayoutId id="2147484172" r:id="rId4"/>
    <p:sldLayoutId id="2147484173" r:id="rId5"/>
    <p:sldLayoutId id="2147484174" r:id="rId6"/>
    <p:sldLayoutId id="2147484175" r:id="rId7"/>
    <p:sldLayoutId id="2147484176" r:id="rId8"/>
    <p:sldLayoutId id="2147484177" r:id="rId9"/>
    <p:sldLayoutId id="2147484178" r:id="rId10"/>
    <p:sldLayoutId id="2147484179" r:id="rId11"/>
    <p:sldLayoutId id="2147484180" r:id="rId12"/>
    <p:sldLayoutId id="2147484181" r:id="rId13"/>
    <p:sldLayoutId id="2147484182" r:id="rId14"/>
    <p:sldLayoutId id="2147484183" r:id="rId15"/>
    <p:sldLayoutId id="2147484184" r:id="rId16"/>
    <p:sldLayoutId id="2147484185" r:id="rId17"/>
    <p:sldLayoutId id="2147484186" r:id="rId18"/>
    <p:sldLayoutId id="2147484187" r:id="rId19"/>
    <p:sldLayoutId id="2147484188" r:id="rId20"/>
    <p:sldLayoutId id="2147484189" r:id="rId21"/>
    <p:sldLayoutId id="2147484190" r:id="rId22"/>
    <p:sldLayoutId id="2147484191" r:id="rId23"/>
    <p:sldLayoutId id="2147484322" r:id="rId24"/>
    <p:sldLayoutId id="2147484192" r:id="rId25"/>
    <p:sldLayoutId id="2147484193" r:id="rId26"/>
    <p:sldLayoutId id="2147484194" r:id="rId27"/>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2365772831"/>
      </p:ext>
    </p:extLst>
  </p:cSld>
  <p:clrMap bg1="lt1" tx1="dk1" bg2="lt2" tx2="dk2" accent1="accent1" accent2="accent2" accent3="accent3" accent4="accent4" accent5="accent5" accent6="accent6" hlink="hlink" folHlink="folHlink"/>
  <p:sldLayoutIdLst>
    <p:sldLayoutId id="2147484223" r:id="rId1"/>
    <p:sldLayoutId id="2147484224" r:id="rId2"/>
    <p:sldLayoutId id="2147484225" r:id="rId3"/>
    <p:sldLayoutId id="2147484226" r:id="rId4"/>
    <p:sldLayoutId id="2147484227" r:id="rId5"/>
    <p:sldLayoutId id="2147484228" r:id="rId6"/>
    <p:sldLayoutId id="2147484229" r:id="rId7"/>
    <p:sldLayoutId id="2147484230" r:id="rId8"/>
    <p:sldLayoutId id="2147484231" r:id="rId9"/>
    <p:sldLayoutId id="2147484232" r:id="rId10"/>
    <p:sldLayoutId id="2147484233" r:id="rId11"/>
    <p:sldLayoutId id="2147484234" r:id="rId12"/>
    <p:sldLayoutId id="2147484235" r:id="rId13"/>
    <p:sldLayoutId id="2147484236" r:id="rId14"/>
    <p:sldLayoutId id="2147484237" r:id="rId15"/>
    <p:sldLayoutId id="2147484238" r:id="rId16"/>
    <p:sldLayoutId id="2147484239" r:id="rId17"/>
    <p:sldLayoutId id="2147484240" r:id="rId18"/>
    <p:sldLayoutId id="2147484241" r:id="rId19"/>
    <p:sldLayoutId id="2147484242" r:id="rId20"/>
    <p:sldLayoutId id="2147484243" r:id="rId21"/>
    <p:sldLayoutId id="2147484244" r:id="rId22"/>
    <p:sldLayoutId id="2147484245" r:id="rId23"/>
    <p:sldLayoutId id="2147484320" r:id="rId24"/>
    <p:sldLayoutId id="2147484246" r:id="rId25"/>
    <p:sldLayoutId id="2147484247" r:id="rId26"/>
    <p:sldLayoutId id="2147484248" r:id="rId27"/>
    <p:sldLayoutId id="2147484303" r:id="rId28"/>
    <p:sldLayoutId id="2147484304" r:id="rId29"/>
    <p:sldLayoutId id="2147484305" r:id="rId30"/>
    <p:sldLayoutId id="2147484306" r:id="rId31"/>
    <p:sldLayoutId id="2147484307" r:id="rId32"/>
    <p:sldLayoutId id="2147484308" r:id="rId33"/>
    <p:sldLayoutId id="2147484309" r:id="rId34"/>
    <p:sldLayoutId id="2147484310" r:id="rId35"/>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9424" y="352933"/>
            <a:ext cx="11115167" cy="1325563"/>
          </a:xfrm>
          <a:prstGeom prst="rect">
            <a:avLst/>
          </a:prstGeom>
        </p:spPr>
        <p:txBody>
          <a:bodyPr vert="horz" lIns="0" tIns="45720" rIns="91440" bIns="45720" rtlCol="0" anchor="ctr">
            <a:normAutofit/>
          </a:bodyPr>
          <a:lstStyle/>
          <a:p>
            <a:r>
              <a:rPr lang="en-US" dirty="0"/>
              <a:t>Click to edit Master title style</a:t>
            </a:r>
            <a:endParaRPr lang="lt-LT" dirty="0"/>
          </a:p>
        </p:txBody>
      </p:sp>
      <p:sp>
        <p:nvSpPr>
          <p:cNvPr id="3" name="Text Placeholder 2"/>
          <p:cNvSpPr>
            <a:spLocks noGrp="1"/>
          </p:cNvSpPr>
          <p:nvPr>
            <p:ph type="body" idx="1"/>
          </p:nvPr>
        </p:nvSpPr>
        <p:spPr>
          <a:xfrm>
            <a:off x="479425" y="1825625"/>
            <a:ext cx="11115166" cy="4351338"/>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lt-LT" dirty="0"/>
          </a:p>
        </p:txBody>
      </p:sp>
    </p:spTree>
    <p:extLst>
      <p:ext uri="{BB962C8B-B14F-4D97-AF65-F5344CB8AC3E}">
        <p14:creationId xmlns:p14="http://schemas.microsoft.com/office/powerpoint/2010/main" val="1484740985"/>
      </p:ext>
    </p:extLst>
  </p:cSld>
  <p:clrMap bg1="lt1" tx1="dk1" bg2="lt2" tx2="dk2" accent1="accent1" accent2="accent2" accent3="accent3" accent4="accent4" accent5="accent5" accent6="accent6" hlink="hlink" folHlink="folHlink"/>
  <p:sldLayoutIdLst>
    <p:sldLayoutId id="2147484277" r:id="rId1"/>
    <p:sldLayoutId id="2147484278" r:id="rId2"/>
    <p:sldLayoutId id="2147484279" r:id="rId3"/>
    <p:sldLayoutId id="2147484280" r:id="rId4"/>
    <p:sldLayoutId id="2147484281" r:id="rId5"/>
    <p:sldLayoutId id="2147484282" r:id="rId6"/>
    <p:sldLayoutId id="2147484283" r:id="rId7"/>
    <p:sldLayoutId id="2147484284" r:id="rId8"/>
    <p:sldLayoutId id="2147484319" r:id="rId9"/>
    <p:sldLayoutId id="2147484285" r:id="rId10"/>
    <p:sldLayoutId id="2147484286" r:id="rId11"/>
    <p:sldLayoutId id="2147484287" r:id="rId12"/>
    <p:sldLayoutId id="2147484288" r:id="rId13"/>
    <p:sldLayoutId id="2147484289" r:id="rId14"/>
    <p:sldLayoutId id="2147484290" r:id="rId15"/>
    <p:sldLayoutId id="2147484291" r:id="rId16"/>
    <p:sldLayoutId id="2147484292" r:id="rId17"/>
    <p:sldLayoutId id="2147484293" r:id="rId18"/>
    <p:sldLayoutId id="2147484294" r:id="rId19"/>
    <p:sldLayoutId id="2147484295" r:id="rId20"/>
    <p:sldLayoutId id="2147484296" r:id="rId21"/>
    <p:sldLayoutId id="2147484297" r:id="rId22"/>
    <p:sldLayoutId id="2147484298" r:id="rId23"/>
    <p:sldLayoutId id="2147484317" r:id="rId24"/>
    <p:sldLayoutId id="2147484318" r:id="rId25"/>
    <p:sldLayoutId id="2147484299" r:id="rId26"/>
    <p:sldLayoutId id="2147484300" r:id="rId27"/>
    <p:sldLayoutId id="2147484301" r:id="rId28"/>
    <p:sldLayoutId id="2147484302" r:id="rId29"/>
    <p:sldLayoutId id="2147484312" r:id="rId30"/>
    <p:sldLayoutId id="2147484314" r:id="rId31"/>
    <p:sldLayoutId id="2147484315" r:id="rId32"/>
    <p:sldLayoutId id="2147484316" r:id="rId33"/>
  </p:sldLayoutIdLst>
  <p:txStyles>
    <p:titleStyle>
      <a:lvl1pPr algn="l" defTabSz="914400" rtl="0" eaLnBrk="1" latinLnBrk="0" hangingPunct="1">
        <a:lnSpc>
          <a:spcPct val="100000"/>
        </a:lnSpc>
        <a:spcBef>
          <a:spcPct val="0"/>
        </a:spcBef>
        <a:buNone/>
        <a:defRPr sz="4400" kern="1200" baseline="0">
          <a:solidFill>
            <a:schemeClr val="tx1"/>
          </a:solidFill>
          <a:latin typeface="+mj-lt"/>
          <a:ea typeface="+mj-ea"/>
          <a:cs typeface="+mj-cs"/>
        </a:defRPr>
      </a:lvl1pPr>
    </p:titleStyle>
    <p:body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lt-L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2" userDrawn="1">
          <p15:clr>
            <a:srgbClr val="F26B43"/>
          </p15:clr>
        </p15:guide>
        <p15:guide id="2" orient="horz" pos="27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16.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2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9.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28.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3.xml"/><Relationship Id="rId1" Type="http://schemas.openxmlformats.org/officeDocument/2006/relationships/slideLayout" Target="../slideLayouts/slideLayout129.xm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4.xml"/><Relationship Id="rId1" Type="http://schemas.openxmlformats.org/officeDocument/2006/relationships/slideLayout" Target="../slideLayouts/slideLayout121.xml"/></Relationships>
</file>

<file path=ppt/slides/_rels/slide15.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5.xml"/><Relationship Id="rId1" Type="http://schemas.openxmlformats.org/officeDocument/2006/relationships/slideLayout" Target="../slideLayouts/slideLayout129.xml"/><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6.xml"/><Relationship Id="rId1" Type="http://schemas.openxmlformats.org/officeDocument/2006/relationships/slideLayout" Target="../slideLayouts/slideLayout129.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9.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9.xml"/><Relationship Id="rId1" Type="http://schemas.openxmlformats.org/officeDocument/2006/relationships/slideLayout" Target="../slideLayouts/slideLayout126.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26.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127.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137.xml"/><Relationship Id="rId4"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2.xml"/><Relationship Id="rId1" Type="http://schemas.openxmlformats.org/officeDocument/2006/relationships/slideLayout" Target="../slideLayouts/slideLayout126.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40.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5.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2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45.xml"/></Relationships>
</file>

<file path=ppt/slides/_rels/slide27.xml.rels><?xml version="1.0" encoding="UTF-8" standalone="yes"?>
<Relationships xmlns="http://schemas.openxmlformats.org/package/2006/relationships"><Relationship Id="rId8" Type="http://schemas.openxmlformats.org/officeDocument/2006/relationships/image" Target="../media/image47.jpeg"/><Relationship Id="rId13" Type="http://schemas.openxmlformats.org/officeDocument/2006/relationships/image" Target="../media/image52.jpeg"/><Relationship Id="rId3" Type="http://schemas.openxmlformats.org/officeDocument/2006/relationships/image" Target="../media/image42.jpeg"/><Relationship Id="rId7" Type="http://schemas.openxmlformats.org/officeDocument/2006/relationships/image" Target="../media/image46.jpeg"/><Relationship Id="rId12" Type="http://schemas.openxmlformats.org/officeDocument/2006/relationships/image" Target="../media/image51.jpeg"/><Relationship Id="rId2" Type="http://schemas.openxmlformats.org/officeDocument/2006/relationships/notesSlide" Target="../notesSlides/notesSlide27.xml"/><Relationship Id="rId1" Type="http://schemas.openxmlformats.org/officeDocument/2006/relationships/slideLayout" Target="../slideLayouts/slideLayout148.xml"/><Relationship Id="rId6" Type="http://schemas.openxmlformats.org/officeDocument/2006/relationships/image" Target="../media/image45.jpeg"/><Relationship Id="rId11" Type="http://schemas.openxmlformats.org/officeDocument/2006/relationships/image" Target="../media/image50.jpeg"/><Relationship Id="rId5" Type="http://schemas.openxmlformats.org/officeDocument/2006/relationships/image" Target="../media/image44.jpeg"/><Relationship Id="rId10" Type="http://schemas.openxmlformats.org/officeDocument/2006/relationships/image" Target="../media/image49.jpeg"/><Relationship Id="rId4" Type="http://schemas.openxmlformats.org/officeDocument/2006/relationships/image" Target="../media/image43.jpeg"/><Relationship Id="rId9" Type="http://schemas.openxmlformats.org/officeDocument/2006/relationships/image" Target="../media/image48.jpeg"/><Relationship Id="rId14" Type="http://schemas.openxmlformats.org/officeDocument/2006/relationships/image" Target="../media/image53.png"/></Relationships>
</file>

<file path=ppt/slides/_rels/slide28.xml.rels><?xml version="1.0" encoding="UTF-8" standalone="yes"?>
<Relationships xmlns="http://schemas.openxmlformats.org/package/2006/relationships"><Relationship Id="rId8" Type="http://schemas.openxmlformats.org/officeDocument/2006/relationships/image" Target="../media/image57.jpeg"/><Relationship Id="rId13" Type="http://schemas.openxmlformats.org/officeDocument/2006/relationships/image" Target="../media/image60.png"/><Relationship Id="rId3" Type="http://schemas.openxmlformats.org/officeDocument/2006/relationships/image" Target="../media/image54.jpeg"/><Relationship Id="rId7" Type="http://schemas.openxmlformats.org/officeDocument/2006/relationships/image" Target="../media/image56.jpeg"/><Relationship Id="rId12" Type="http://schemas.openxmlformats.org/officeDocument/2006/relationships/image" Target="../media/image59.jpeg"/><Relationship Id="rId2" Type="http://schemas.openxmlformats.org/officeDocument/2006/relationships/notesSlide" Target="../notesSlides/notesSlide28.xml"/><Relationship Id="rId1" Type="http://schemas.openxmlformats.org/officeDocument/2006/relationships/slideLayout" Target="../slideLayouts/slideLayout148.xml"/><Relationship Id="rId6" Type="http://schemas.openxmlformats.org/officeDocument/2006/relationships/image" Target="../media/image46.jpeg"/><Relationship Id="rId11" Type="http://schemas.openxmlformats.org/officeDocument/2006/relationships/image" Target="../media/image58.jpeg"/><Relationship Id="rId5" Type="http://schemas.openxmlformats.org/officeDocument/2006/relationships/image" Target="../media/image45.jpeg"/><Relationship Id="rId10" Type="http://schemas.openxmlformats.org/officeDocument/2006/relationships/image" Target="../media/image51.jpeg"/><Relationship Id="rId4" Type="http://schemas.openxmlformats.org/officeDocument/2006/relationships/image" Target="../media/image55.jpeg"/><Relationship Id="rId9" Type="http://schemas.openxmlformats.org/officeDocument/2006/relationships/image" Target="../media/image50.jpe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26.xml"/><Relationship Id="rId7" Type="http://schemas.openxmlformats.org/officeDocument/2006/relationships/image" Target="../media/image63.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137.xml"/><Relationship Id="rId4" Type="http://schemas.openxmlformats.org/officeDocument/2006/relationships/image" Target="../media/image10.jpg"/></Relationships>
</file>

<file path=ppt/slides/_rels/slide3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0.xml"/><Relationship Id="rId1" Type="http://schemas.openxmlformats.org/officeDocument/2006/relationships/slideLayout" Target="../slideLayouts/slideLayout144.xml"/><Relationship Id="rId5" Type="http://schemas.openxmlformats.org/officeDocument/2006/relationships/image" Target="../media/image2.sv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28.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30.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2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9.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38.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38.xml"/><Relationship Id="rId5" Type="http://schemas.openxmlformats.org/officeDocument/2006/relationships/image" Target="../media/image19.jpeg"/><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736F8ED5-7387-B77B-ACA7-577F51BF8A2D}"/>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l="7606" t="93" r="5709" b="-93"/>
          <a:stretch/>
        </p:blipFill>
        <p:spPr>
          <a:xfrm>
            <a:off x="0" y="6351"/>
            <a:ext cx="12192000" cy="6858000"/>
          </a:xfrm>
        </p:spPr>
      </p:pic>
      <p:sp>
        <p:nvSpPr>
          <p:cNvPr id="6" name="Text Placeholder 5">
            <a:extLst>
              <a:ext uri="{FF2B5EF4-FFF2-40B4-BE49-F238E27FC236}">
                <a16:creationId xmlns:a16="http://schemas.microsoft.com/office/drawing/2014/main" id="{3C3C805D-4854-E106-8D29-C5809AA7F677}"/>
              </a:ext>
            </a:extLst>
          </p:cNvPr>
          <p:cNvSpPr>
            <a:spLocks noGrp="1"/>
          </p:cNvSpPr>
          <p:nvPr>
            <p:ph type="body" sz="quarter" idx="13"/>
          </p:nvPr>
        </p:nvSpPr>
        <p:spPr/>
        <p:txBody>
          <a:bodyPr/>
          <a:lstStyle/>
          <a:p>
            <a:r>
              <a:rPr lang="lt-LT" sz="6000" spc="0" dirty="0"/>
              <a:t>OFY</a:t>
            </a:r>
            <a:endParaRPr lang="en-US" spc="0" dirty="0"/>
          </a:p>
        </p:txBody>
      </p:sp>
      <p:sp>
        <p:nvSpPr>
          <p:cNvPr id="7" name="Text Placeholder 6">
            <a:extLst>
              <a:ext uri="{FF2B5EF4-FFF2-40B4-BE49-F238E27FC236}">
                <a16:creationId xmlns:a16="http://schemas.microsoft.com/office/drawing/2014/main" id="{061B4288-9855-2E1C-5518-3E8C689AFB31}"/>
              </a:ext>
            </a:extLst>
          </p:cNvPr>
          <p:cNvSpPr>
            <a:spLocks noGrp="1"/>
          </p:cNvSpPr>
          <p:nvPr>
            <p:ph type="body" sz="quarter" idx="14"/>
          </p:nvPr>
        </p:nvSpPr>
        <p:spPr>
          <a:xfrm>
            <a:off x="479425" y="2988935"/>
            <a:ext cx="5616575" cy="2518730"/>
          </a:xfrm>
        </p:spPr>
        <p:txBody>
          <a:bodyPr/>
          <a:lstStyle/>
          <a:p>
            <a:r>
              <a:rPr lang="en-US" dirty="0"/>
              <a:t>Exceptionally </a:t>
            </a:r>
            <a:r>
              <a:rPr lang="en-US" dirty="0" err="1"/>
              <a:t>cosy</a:t>
            </a:r>
            <a:r>
              <a:rPr lang="en-US" dirty="0"/>
              <a:t> design embracing office spaces</a:t>
            </a:r>
          </a:p>
        </p:txBody>
      </p:sp>
      <p:grpSp>
        <p:nvGrpSpPr>
          <p:cNvPr id="32" name="Group 31">
            <a:extLst>
              <a:ext uri="{FF2B5EF4-FFF2-40B4-BE49-F238E27FC236}">
                <a16:creationId xmlns:a16="http://schemas.microsoft.com/office/drawing/2014/main" id="{48047AFB-2182-2622-3B7E-817A604EA6CD}"/>
              </a:ext>
            </a:extLst>
          </p:cNvPr>
          <p:cNvGrpSpPr/>
          <p:nvPr/>
        </p:nvGrpSpPr>
        <p:grpSpPr>
          <a:xfrm>
            <a:off x="488345" y="445650"/>
            <a:ext cx="2016816" cy="191243"/>
            <a:chOff x="488345" y="445650"/>
            <a:chExt cx="2016816" cy="191243"/>
          </a:xfrm>
        </p:grpSpPr>
        <p:sp>
          <p:nvSpPr>
            <p:cNvPr id="33" name="Freeform: Shape 32">
              <a:extLst>
                <a:ext uri="{FF2B5EF4-FFF2-40B4-BE49-F238E27FC236}">
                  <a16:creationId xmlns:a16="http://schemas.microsoft.com/office/drawing/2014/main" id="{F7F1CD45-3D87-5E1A-4F9B-36D96C4BF22B}"/>
                </a:ext>
              </a:extLst>
            </p:cNvPr>
            <p:cNvSpPr/>
            <p:nvPr userDrawn="1"/>
          </p:nvSpPr>
          <p:spPr>
            <a:xfrm>
              <a:off x="2014122" y="445650"/>
              <a:ext cx="237891" cy="191219"/>
            </a:xfrm>
            <a:custGeom>
              <a:avLst/>
              <a:gdLst>
                <a:gd name="connsiteX0" fmla="*/ 176851 w 237891"/>
                <a:gd name="connsiteY0" fmla="*/ 3211 h 191219"/>
                <a:gd name="connsiteX1" fmla="*/ 118800 w 237891"/>
                <a:gd name="connsiteY1" fmla="*/ -355 h 191219"/>
                <a:gd name="connsiteX2" fmla="*/ 66099 w 237891"/>
                <a:gd name="connsiteY2" fmla="*/ 2625 h 191219"/>
                <a:gd name="connsiteX3" fmla="*/ 20507 w 237891"/>
                <a:gd name="connsiteY3" fmla="*/ 10930 h 191219"/>
                <a:gd name="connsiteX4" fmla="*/ 20507 w 237891"/>
                <a:gd name="connsiteY4" fmla="*/ 44493 h 191219"/>
                <a:gd name="connsiteX5" fmla="*/ 64609 w 237891"/>
                <a:gd name="connsiteY5" fmla="*/ 35577 h 191219"/>
                <a:gd name="connsiteX6" fmla="*/ 118778 w 237891"/>
                <a:gd name="connsiteY6" fmla="*/ 32305 h 191219"/>
                <a:gd name="connsiteX7" fmla="*/ 165273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64 w 237891"/>
                <a:gd name="connsiteY18" fmla="*/ 177206 h 191219"/>
                <a:gd name="connsiteX19" fmla="*/ 237588 w 237891"/>
                <a:gd name="connsiteY19" fmla="*/ 173640 h 191219"/>
                <a:gd name="connsiteX20" fmla="*/ 237588 w 237891"/>
                <a:gd name="connsiteY20" fmla="*/ 16889 h 191219"/>
                <a:gd name="connsiteX21" fmla="*/ 225964 w 237891"/>
                <a:gd name="connsiteY21" fmla="*/ 13300 h 191219"/>
                <a:gd name="connsiteX22" fmla="*/ 176829 w 237891"/>
                <a:gd name="connsiteY22" fmla="*/ 3211 h 191219"/>
                <a:gd name="connsiteX23" fmla="*/ 205200 w 237891"/>
                <a:gd name="connsiteY23" fmla="*/ 148880 h 191219"/>
                <a:gd name="connsiteX24" fmla="*/ 165273 w 237891"/>
                <a:gd name="connsiteY24" fmla="*/ 155877 h 191219"/>
                <a:gd name="connsiteX25" fmla="*/ 118778 w 237891"/>
                <a:gd name="connsiteY25" fmla="*/ 158134 h 191219"/>
                <a:gd name="connsiteX26" fmla="*/ 72012 w 237891"/>
                <a:gd name="connsiteY26" fmla="*/ 155742 h 191219"/>
                <a:gd name="connsiteX27" fmla="*/ 32063 w 237891"/>
                <a:gd name="connsiteY27" fmla="*/ 148971 h 191219"/>
                <a:gd name="connsiteX28" fmla="*/ 32063 w 237891"/>
                <a:gd name="connsiteY28" fmla="*/ 111730 h 191219"/>
                <a:gd name="connsiteX29" fmla="*/ 72012 w 237891"/>
                <a:gd name="connsiteY29" fmla="*/ 104959 h 191219"/>
                <a:gd name="connsiteX30" fmla="*/ 165273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51" y="3211"/>
                  </a:moveTo>
                  <a:cubicBezTo>
                    <a:pt x="157599" y="765"/>
                    <a:pt x="138211" y="-425"/>
                    <a:pt x="118800" y="-355"/>
                  </a:cubicBezTo>
                  <a:cubicBezTo>
                    <a:pt x="101196" y="-411"/>
                    <a:pt x="83591" y="584"/>
                    <a:pt x="66099" y="2625"/>
                  </a:cubicBezTo>
                  <a:cubicBezTo>
                    <a:pt x="50728" y="4387"/>
                    <a:pt x="35505" y="7161"/>
                    <a:pt x="20507" y="10930"/>
                  </a:cubicBezTo>
                  <a:lnTo>
                    <a:pt x="20507" y="44493"/>
                  </a:lnTo>
                  <a:cubicBezTo>
                    <a:pt x="34940" y="40331"/>
                    <a:pt x="49690" y="37349"/>
                    <a:pt x="64609" y="35577"/>
                  </a:cubicBezTo>
                  <a:cubicBezTo>
                    <a:pt x="82575" y="33341"/>
                    <a:pt x="100676" y="32246"/>
                    <a:pt x="118778" y="32305"/>
                  </a:cubicBezTo>
                  <a:cubicBezTo>
                    <a:pt x="134306" y="32262"/>
                    <a:pt x="149835" y="33106"/>
                    <a:pt x="165273" y="34832"/>
                  </a:cubicBezTo>
                  <a:cubicBezTo>
                    <a:pt x="178702" y="36324"/>
                    <a:pt x="192041" y="38586"/>
                    <a:pt x="205200" y="41604"/>
                  </a:cubicBezTo>
                  <a:lnTo>
                    <a:pt x="205200" y="78461"/>
                  </a:lnTo>
                  <a:cubicBezTo>
                    <a:pt x="176784" y="72446"/>
                    <a:pt x="147803" y="69557"/>
                    <a:pt x="118778" y="69839"/>
                  </a:cubicBezTo>
                  <a:cubicBezTo>
                    <a:pt x="99277" y="69762"/>
                    <a:pt x="79776" y="70954"/>
                    <a:pt x="60434" y="73405"/>
                  </a:cubicBezTo>
                  <a:cubicBezTo>
                    <a:pt x="43808" y="75470"/>
                    <a:pt x="27370" y="78842"/>
                    <a:pt x="11275" y="83494"/>
                  </a:cubicBezTo>
                  <a:lnTo>
                    <a:pt x="-303" y="87060"/>
                  </a:lnTo>
                  <a:lnTo>
                    <a:pt x="-303" y="173640"/>
                  </a:lnTo>
                  <a:lnTo>
                    <a:pt x="11275" y="177206"/>
                  </a:lnTo>
                  <a:cubicBezTo>
                    <a:pt x="27354" y="181926"/>
                    <a:pt x="43797" y="185300"/>
                    <a:pt x="60434" y="187295"/>
                  </a:cubicBezTo>
                  <a:cubicBezTo>
                    <a:pt x="99097" y="192051"/>
                    <a:pt x="138166" y="192051"/>
                    <a:pt x="176829" y="187295"/>
                  </a:cubicBezTo>
                  <a:cubicBezTo>
                    <a:pt x="193463" y="185304"/>
                    <a:pt x="209894" y="181930"/>
                    <a:pt x="225964" y="177206"/>
                  </a:cubicBezTo>
                  <a:lnTo>
                    <a:pt x="237588" y="173640"/>
                  </a:lnTo>
                  <a:lnTo>
                    <a:pt x="237588" y="16889"/>
                  </a:lnTo>
                  <a:lnTo>
                    <a:pt x="225964" y="13300"/>
                  </a:lnTo>
                  <a:cubicBezTo>
                    <a:pt x="209894" y="8576"/>
                    <a:pt x="193463" y="5200"/>
                    <a:pt x="176829" y="3211"/>
                  </a:cubicBezTo>
                  <a:moveTo>
                    <a:pt x="205200" y="148880"/>
                  </a:moveTo>
                  <a:cubicBezTo>
                    <a:pt x="192064" y="152090"/>
                    <a:pt x="178725" y="154428"/>
                    <a:pt x="165273" y="155877"/>
                  </a:cubicBezTo>
                  <a:cubicBezTo>
                    <a:pt x="149835" y="157543"/>
                    <a:pt x="134306" y="158297"/>
                    <a:pt x="118778" y="158134"/>
                  </a:cubicBezTo>
                  <a:cubicBezTo>
                    <a:pt x="102347" y="158021"/>
                    <a:pt x="86751" y="157322"/>
                    <a:pt x="72012" y="155742"/>
                  </a:cubicBezTo>
                  <a:cubicBezTo>
                    <a:pt x="58560" y="154408"/>
                    <a:pt x="45208" y="152144"/>
                    <a:pt x="32063" y="148971"/>
                  </a:cubicBezTo>
                  <a:lnTo>
                    <a:pt x="32063" y="111730"/>
                  </a:lnTo>
                  <a:cubicBezTo>
                    <a:pt x="45237" y="108701"/>
                    <a:pt x="58583" y="106441"/>
                    <a:pt x="72012" y="104959"/>
                  </a:cubicBezTo>
                  <a:cubicBezTo>
                    <a:pt x="103001" y="101589"/>
                    <a:pt x="134284" y="101589"/>
                    <a:pt x="165273" y="104959"/>
                  </a:cubicBezTo>
                  <a:cubicBezTo>
                    <a:pt x="178702" y="106441"/>
                    <a:pt x="192041" y="108701"/>
                    <a:pt x="205200" y="111730"/>
                  </a:cubicBezTo>
                  <a:close/>
                </a:path>
              </a:pathLst>
            </a:custGeom>
            <a:solidFill>
              <a:srgbClr val="000000"/>
            </a:solidFill>
            <a:ln w="2248" cap="flat">
              <a:noFill/>
              <a:prstDash val="solid"/>
              <a:miter/>
            </a:ln>
          </p:spPr>
          <p:txBody>
            <a:bodyPr rtlCol="0" anchor="ctr"/>
            <a:lstStyle/>
            <a:p>
              <a:endParaRPr lang="lt-LT"/>
            </a:p>
          </p:txBody>
        </p:sp>
        <p:sp>
          <p:nvSpPr>
            <p:cNvPr id="34" name="Freeform: Shape 33">
              <a:extLst>
                <a:ext uri="{FF2B5EF4-FFF2-40B4-BE49-F238E27FC236}">
                  <a16:creationId xmlns:a16="http://schemas.microsoft.com/office/drawing/2014/main" id="{2F4295FA-E7D0-4011-AC06-5BBD95FBB29A}"/>
                </a:ext>
              </a:extLst>
            </p:cNvPr>
            <p:cNvSpPr/>
            <p:nvPr userDrawn="1"/>
          </p:nvSpPr>
          <p:spPr>
            <a:xfrm>
              <a:off x="755690" y="445650"/>
              <a:ext cx="237891" cy="191219"/>
            </a:xfrm>
            <a:custGeom>
              <a:avLst/>
              <a:gdLst>
                <a:gd name="connsiteX0" fmla="*/ 176897 w 237891"/>
                <a:gd name="connsiteY0" fmla="*/ 3211 h 191219"/>
                <a:gd name="connsiteX1" fmla="*/ 118846 w 237891"/>
                <a:gd name="connsiteY1" fmla="*/ -355 h 191219"/>
                <a:gd name="connsiteX2" fmla="*/ 66144 w 237891"/>
                <a:gd name="connsiteY2" fmla="*/ 2670 h 191219"/>
                <a:gd name="connsiteX3" fmla="*/ 20552 w 237891"/>
                <a:gd name="connsiteY3" fmla="*/ 10976 h 191219"/>
                <a:gd name="connsiteX4" fmla="*/ 20552 w 237891"/>
                <a:gd name="connsiteY4" fmla="*/ 44538 h 191219"/>
                <a:gd name="connsiteX5" fmla="*/ 64677 w 237891"/>
                <a:gd name="connsiteY5" fmla="*/ 35622 h 191219"/>
                <a:gd name="connsiteX6" fmla="*/ 118846 w 237891"/>
                <a:gd name="connsiteY6" fmla="*/ 32350 h 191219"/>
                <a:gd name="connsiteX7" fmla="*/ 165250 w 237891"/>
                <a:gd name="connsiteY7" fmla="*/ 34832 h 191219"/>
                <a:gd name="connsiteX8" fmla="*/ 205200 w 237891"/>
                <a:gd name="connsiteY8" fmla="*/ 41604 h 191219"/>
                <a:gd name="connsiteX9" fmla="*/ 205200 w 237891"/>
                <a:gd name="connsiteY9" fmla="*/ 78461 h 191219"/>
                <a:gd name="connsiteX10" fmla="*/ 118778 w 237891"/>
                <a:gd name="connsiteY10" fmla="*/ 69839 h 191219"/>
                <a:gd name="connsiteX11" fmla="*/ 60434 w 237891"/>
                <a:gd name="connsiteY11" fmla="*/ 73405 h 191219"/>
                <a:gd name="connsiteX12" fmla="*/ 11275 w 237891"/>
                <a:gd name="connsiteY12" fmla="*/ 83494 h 191219"/>
                <a:gd name="connsiteX13" fmla="*/ -303 w 237891"/>
                <a:gd name="connsiteY13" fmla="*/ 87060 h 191219"/>
                <a:gd name="connsiteX14" fmla="*/ -303 w 237891"/>
                <a:gd name="connsiteY14" fmla="*/ 173640 h 191219"/>
                <a:gd name="connsiteX15" fmla="*/ 11275 w 237891"/>
                <a:gd name="connsiteY15" fmla="*/ 177206 h 191219"/>
                <a:gd name="connsiteX16" fmla="*/ 60434 w 237891"/>
                <a:gd name="connsiteY16" fmla="*/ 187295 h 191219"/>
                <a:gd name="connsiteX17" fmla="*/ 176829 w 237891"/>
                <a:gd name="connsiteY17" fmla="*/ 187295 h 191219"/>
                <a:gd name="connsiteX18" fmla="*/ 225987 w 237891"/>
                <a:gd name="connsiteY18" fmla="*/ 177206 h 191219"/>
                <a:gd name="connsiteX19" fmla="*/ 237588 w 237891"/>
                <a:gd name="connsiteY19" fmla="*/ 173640 h 191219"/>
                <a:gd name="connsiteX20" fmla="*/ 237588 w 237891"/>
                <a:gd name="connsiteY20" fmla="*/ 16889 h 191219"/>
                <a:gd name="connsiteX21" fmla="*/ 225987 w 237891"/>
                <a:gd name="connsiteY21" fmla="*/ 13300 h 191219"/>
                <a:gd name="connsiteX22" fmla="*/ 176829 w 237891"/>
                <a:gd name="connsiteY22" fmla="*/ 3211 h 191219"/>
                <a:gd name="connsiteX23" fmla="*/ 205200 w 237891"/>
                <a:gd name="connsiteY23" fmla="*/ 148880 h 191219"/>
                <a:gd name="connsiteX24" fmla="*/ 165250 w 237891"/>
                <a:gd name="connsiteY24" fmla="*/ 155877 h 191219"/>
                <a:gd name="connsiteX25" fmla="*/ 118778 w 237891"/>
                <a:gd name="connsiteY25" fmla="*/ 158134 h 191219"/>
                <a:gd name="connsiteX26" fmla="*/ 71990 w 237891"/>
                <a:gd name="connsiteY26" fmla="*/ 155742 h 191219"/>
                <a:gd name="connsiteX27" fmla="*/ 32085 w 237891"/>
                <a:gd name="connsiteY27" fmla="*/ 148971 h 191219"/>
                <a:gd name="connsiteX28" fmla="*/ 32085 w 237891"/>
                <a:gd name="connsiteY28" fmla="*/ 111730 h 191219"/>
                <a:gd name="connsiteX29" fmla="*/ 71990 w 237891"/>
                <a:gd name="connsiteY29" fmla="*/ 104959 h 191219"/>
                <a:gd name="connsiteX30" fmla="*/ 165250 w 237891"/>
                <a:gd name="connsiteY30" fmla="*/ 104959 h 191219"/>
                <a:gd name="connsiteX31" fmla="*/ 205200 w 237891"/>
                <a:gd name="connsiteY31" fmla="*/ 111730 h 191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37891" h="191219">
                  <a:moveTo>
                    <a:pt x="176897" y="3211"/>
                  </a:moveTo>
                  <a:cubicBezTo>
                    <a:pt x="157644" y="767"/>
                    <a:pt x="138254" y="-425"/>
                    <a:pt x="118846" y="-355"/>
                  </a:cubicBezTo>
                  <a:cubicBezTo>
                    <a:pt x="101234" y="-398"/>
                    <a:pt x="83636" y="613"/>
                    <a:pt x="66144" y="2670"/>
                  </a:cubicBezTo>
                  <a:cubicBezTo>
                    <a:pt x="50780" y="4432"/>
                    <a:pt x="35550" y="7206"/>
                    <a:pt x="20552" y="10976"/>
                  </a:cubicBezTo>
                  <a:lnTo>
                    <a:pt x="20552" y="44538"/>
                  </a:lnTo>
                  <a:cubicBezTo>
                    <a:pt x="34995" y="40373"/>
                    <a:pt x="49751" y="37392"/>
                    <a:pt x="64677" y="35622"/>
                  </a:cubicBezTo>
                  <a:cubicBezTo>
                    <a:pt x="82645" y="33383"/>
                    <a:pt x="100737" y="32289"/>
                    <a:pt x="118846" y="32350"/>
                  </a:cubicBezTo>
                  <a:cubicBezTo>
                    <a:pt x="134349" y="32293"/>
                    <a:pt x="149841" y="33122"/>
                    <a:pt x="165250" y="34832"/>
                  </a:cubicBezTo>
                  <a:cubicBezTo>
                    <a:pt x="178686" y="36324"/>
                    <a:pt x="192023" y="38584"/>
                    <a:pt x="205200" y="41604"/>
                  </a:cubicBezTo>
                  <a:lnTo>
                    <a:pt x="205200" y="78461"/>
                  </a:lnTo>
                  <a:cubicBezTo>
                    <a:pt x="176793" y="72446"/>
                    <a:pt x="147812" y="69557"/>
                    <a:pt x="118778" y="69839"/>
                  </a:cubicBezTo>
                  <a:cubicBezTo>
                    <a:pt x="99273" y="69765"/>
                    <a:pt x="79783" y="70954"/>
                    <a:pt x="60434" y="73405"/>
                  </a:cubicBezTo>
                  <a:cubicBezTo>
                    <a:pt x="43808" y="75468"/>
                    <a:pt x="27370" y="78840"/>
                    <a:pt x="11275" y="83494"/>
                  </a:cubicBezTo>
                  <a:lnTo>
                    <a:pt x="-303" y="87060"/>
                  </a:lnTo>
                  <a:lnTo>
                    <a:pt x="-303" y="173640"/>
                  </a:lnTo>
                  <a:lnTo>
                    <a:pt x="11275" y="177206"/>
                  </a:lnTo>
                  <a:cubicBezTo>
                    <a:pt x="27354" y="181926"/>
                    <a:pt x="43797" y="185300"/>
                    <a:pt x="60434" y="187295"/>
                  </a:cubicBezTo>
                  <a:cubicBezTo>
                    <a:pt x="99085" y="192051"/>
                    <a:pt x="138177" y="192051"/>
                    <a:pt x="176829" y="187295"/>
                  </a:cubicBezTo>
                  <a:cubicBezTo>
                    <a:pt x="193468" y="185307"/>
                    <a:pt x="209910" y="181932"/>
                    <a:pt x="225987" y="177206"/>
                  </a:cubicBezTo>
                  <a:lnTo>
                    <a:pt x="237588" y="173640"/>
                  </a:lnTo>
                  <a:lnTo>
                    <a:pt x="237588" y="16889"/>
                  </a:lnTo>
                  <a:lnTo>
                    <a:pt x="225987" y="13300"/>
                  </a:lnTo>
                  <a:cubicBezTo>
                    <a:pt x="209910" y="8574"/>
                    <a:pt x="193468" y="5200"/>
                    <a:pt x="176829" y="3211"/>
                  </a:cubicBezTo>
                  <a:moveTo>
                    <a:pt x="205200" y="148880"/>
                  </a:moveTo>
                  <a:cubicBezTo>
                    <a:pt x="192053" y="152092"/>
                    <a:pt x="178707" y="154431"/>
                    <a:pt x="165250" y="155877"/>
                  </a:cubicBezTo>
                  <a:cubicBezTo>
                    <a:pt x="149817" y="157543"/>
                    <a:pt x="134300" y="158297"/>
                    <a:pt x="118778" y="158134"/>
                  </a:cubicBezTo>
                  <a:cubicBezTo>
                    <a:pt x="102347" y="158021"/>
                    <a:pt x="86773" y="157322"/>
                    <a:pt x="71990" y="155742"/>
                  </a:cubicBezTo>
                  <a:cubicBezTo>
                    <a:pt x="58547" y="154410"/>
                    <a:pt x="45214" y="152146"/>
                    <a:pt x="32085" y="148971"/>
                  </a:cubicBezTo>
                  <a:lnTo>
                    <a:pt x="32085" y="111730"/>
                  </a:lnTo>
                  <a:cubicBezTo>
                    <a:pt x="45244" y="108698"/>
                    <a:pt x="58567" y="106439"/>
                    <a:pt x="71990" y="104959"/>
                  </a:cubicBezTo>
                  <a:cubicBezTo>
                    <a:pt x="102985" y="101589"/>
                    <a:pt x="134254" y="101589"/>
                    <a:pt x="165250" y="104959"/>
                  </a:cubicBezTo>
                  <a:cubicBezTo>
                    <a:pt x="178686" y="106439"/>
                    <a:pt x="192025" y="108698"/>
                    <a:pt x="205200" y="111730"/>
                  </a:cubicBezTo>
                  <a:close/>
                </a:path>
              </a:pathLst>
            </a:custGeom>
            <a:solidFill>
              <a:srgbClr val="000000"/>
            </a:solidFill>
            <a:ln w="2248" cap="flat">
              <a:noFill/>
              <a:prstDash val="solid"/>
              <a:miter/>
            </a:ln>
          </p:spPr>
          <p:txBody>
            <a:bodyPr rtlCol="0" anchor="ctr"/>
            <a:lstStyle/>
            <a:p>
              <a:endParaRPr lang="lt-LT"/>
            </a:p>
          </p:txBody>
        </p:sp>
        <p:sp>
          <p:nvSpPr>
            <p:cNvPr id="35" name="Freeform: Shape 34">
              <a:extLst>
                <a:ext uri="{FF2B5EF4-FFF2-40B4-BE49-F238E27FC236}">
                  <a16:creationId xmlns:a16="http://schemas.microsoft.com/office/drawing/2014/main" id="{EC04F8C9-7947-C5F9-8380-63E15B53866A}"/>
                </a:ext>
              </a:extLst>
            </p:cNvPr>
            <p:cNvSpPr/>
            <p:nvPr userDrawn="1"/>
          </p:nvSpPr>
          <p:spPr>
            <a:xfrm>
              <a:off x="488345" y="445652"/>
              <a:ext cx="238184" cy="183384"/>
            </a:xfrm>
            <a:custGeom>
              <a:avLst/>
              <a:gdLst>
                <a:gd name="connsiteX0" fmla="*/ 176987 w 238184"/>
                <a:gd name="connsiteY0" fmla="*/ 3209 h 183384"/>
                <a:gd name="connsiteX1" fmla="*/ 60592 w 238184"/>
                <a:gd name="connsiteY1" fmla="*/ 3209 h 183384"/>
                <a:gd name="connsiteX2" fmla="*/ 11275 w 238184"/>
                <a:gd name="connsiteY2" fmla="*/ 13298 h 183384"/>
                <a:gd name="connsiteX3" fmla="*/ -303 w 238184"/>
                <a:gd name="connsiteY3" fmla="*/ 16887 h 183384"/>
                <a:gd name="connsiteX4" fmla="*/ -303 w 238184"/>
                <a:gd name="connsiteY4" fmla="*/ 183027 h 183384"/>
                <a:gd name="connsiteX5" fmla="*/ 32356 w 238184"/>
                <a:gd name="connsiteY5" fmla="*/ 183027 h 183384"/>
                <a:gd name="connsiteX6" fmla="*/ 32356 w 238184"/>
                <a:gd name="connsiteY6" fmla="*/ 41511 h 183384"/>
                <a:gd name="connsiteX7" fmla="*/ 72170 w 238184"/>
                <a:gd name="connsiteY7" fmla="*/ 34740 h 183384"/>
                <a:gd name="connsiteX8" fmla="*/ 165408 w 238184"/>
                <a:gd name="connsiteY8" fmla="*/ 34740 h 183384"/>
                <a:gd name="connsiteX9" fmla="*/ 205200 w 238184"/>
                <a:gd name="connsiteY9" fmla="*/ 41511 h 183384"/>
                <a:gd name="connsiteX10" fmla="*/ 205200 w 238184"/>
                <a:gd name="connsiteY10" fmla="*/ 183027 h 183384"/>
                <a:gd name="connsiteX11" fmla="*/ 237882 w 238184"/>
                <a:gd name="connsiteY11" fmla="*/ 183027 h 183384"/>
                <a:gd name="connsiteX12" fmla="*/ 237882 w 238184"/>
                <a:gd name="connsiteY12" fmla="*/ 16887 h 183384"/>
                <a:gd name="connsiteX13" fmla="*/ 226280 w 238184"/>
                <a:gd name="connsiteY13" fmla="*/ 13298 h 183384"/>
                <a:gd name="connsiteX14" fmla="*/ 176987 w 238184"/>
                <a:gd name="connsiteY14" fmla="*/ 3209 h 183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8184" h="183384">
                  <a:moveTo>
                    <a:pt x="176987" y="3209"/>
                  </a:moveTo>
                  <a:cubicBezTo>
                    <a:pt x="138335" y="-1547"/>
                    <a:pt x="99243" y="-1547"/>
                    <a:pt x="60592" y="3209"/>
                  </a:cubicBezTo>
                  <a:cubicBezTo>
                    <a:pt x="43901" y="5191"/>
                    <a:pt x="27404" y="8565"/>
                    <a:pt x="11275" y="13298"/>
                  </a:cubicBezTo>
                  <a:lnTo>
                    <a:pt x="-303" y="16887"/>
                  </a:lnTo>
                  <a:lnTo>
                    <a:pt x="-303" y="183027"/>
                  </a:lnTo>
                  <a:lnTo>
                    <a:pt x="32356" y="183027"/>
                  </a:lnTo>
                  <a:lnTo>
                    <a:pt x="32356" y="41511"/>
                  </a:lnTo>
                  <a:cubicBezTo>
                    <a:pt x="45487" y="38500"/>
                    <a:pt x="58781" y="36241"/>
                    <a:pt x="72170" y="34740"/>
                  </a:cubicBezTo>
                  <a:cubicBezTo>
                    <a:pt x="103159" y="31368"/>
                    <a:pt x="134421" y="31368"/>
                    <a:pt x="165408" y="34740"/>
                  </a:cubicBezTo>
                  <a:cubicBezTo>
                    <a:pt x="178790" y="36238"/>
                    <a:pt x="192075" y="38500"/>
                    <a:pt x="205200" y="41511"/>
                  </a:cubicBezTo>
                  <a:lnTo>
                    <a:pt x="205200" y="183027"/>
                  </a:lnTo>
                  <a:lnTo>
                    <a:pt x="237882" y="183027"/>
                  </a:lnTo>
                  <a:lnTo>
                    <a:pt x="237882" y="16887"/>
                  </a:lnTo>
                  <a:lnTo>
                    <a:pt x="226280" y="13298"/>
                  </a:lnTo>
                  <a:cubicBezTo>
                    <a:pt x="210161" y="8563"/>
                    <a:pt x="193671" y="5188"/>
                    <a:pt x="176987" y="3209"/>
                  </a:cubicBezTo>
                </a:path>
              </a:pathLst>
            </a:custGeom>
            <a:solidFill>
              <a:srgbClr val="000000"/>
            </a:solidFill>
            <a:ln w="2248" cap="flat">
              <a:noFill/>
              <a:prstDash val="solid"/>
              <a:miter/>
            </a:ln>
          </p:spPr>
          <p:txBody>
            <a:bodyPr rtlCol="0" anchor="ctr"/>
            <a:lstStyle/>
            <a:p>
              <a:endParaRPr lang="lt-LT"/>
            </a:p>
          </p:txBody>
        </p:sp>
        <p:sp>
          <p:nvSpPr>
            <p:cNvPr id="36" name="Freeform: Shape 35">
              <a:extLst>
                <a:ext uri="{FF2B5EF4-FFF2-40B4-BE49-F238E27FC236}">
                  <a16:creationId xmlns:a16="http://schemas.microsoft.com/office/drawing/2014/main" id="{0C373DF7-6CB8-EE4F-7E04-63545D30591F}"/>
                </a:ext>
              </a:extLst>
            </p:cNvPr>
            <p:cNvSpPr/>
            <p:nvPr userDrawn="1"/>
          </p:nvSpPr>
          <p:spPr>
            <a:xfrm>
              <a:off x="1527641" y="460414"/>
              <a:ext cx="219654" cy="174039"/>
            </a:xfrm>
            <a:custGeom>
              <a:avLst/>
              <a:gdLst>
                <a:gd name="connsiteX0" fmla="*/ 186782 w 219654"/>
                <a:gd name="connsiteY0" fmla="*/ 131837 h 174039"/>
                <a:gd name="connsiteX1" fmla="*/ 169268 w 219654"/>
                <a:gd name="connsiteY1" fmla="*/ 135674 h 174039"/>
                <a:gd name="connsiteX2" fmla="*/ 151460 w 219654"/>
                <a:gd name="connsiteY2" fmla="*/ 138653 h 174039"/>
                <a:gd name="connsiteX3" fmla="*/ 132004 w 219654"/>
                <a:gd name="connsiteY3" fmla="*/ 140436 h 174039"/>
                <a:gd name="connsiteX4" fmla="*/ 109592 w 219654"/>
                <a:gd name="connsiteY4" fmla="*/ 141023 h 174039"/>
                <a:gd name="connsiteX5" fmla="*/ 87021 w 219654"/>
                <a:gd name="connsiteY5" fmla="*/ 140436 h 174039"/>
                <a:gd name="connsiteX6" fmla="*/ 67430 w 219654"/>
                <a:gd name="connsiteY6" fmla="*/ 138653 h 174039"/>
                <a:gd name="connsiteX7" fmla="*/ 49758 w 219654"/>
                <a:gd name="connsiteY7" fmla="*/ 135674 h 174039"/>
                <a:gd name="connsiteX8" fmla="*/ 32379 w 219654"/>
                <a:gd name="connsiteY8" fmla="*/ 131837 h 174039"/>
                <a:gd name="connsiteX9" fmla="*/ 32379 w 219654"/>
                <a:gd name="connsiteY9" fmla="*/ -358 h 174039"/>
                <a:gd name="connsiteX10" fmla="*/ -303 w 219654"/>
                <a:gd name="connsiteY10" fmla="*/ -358 h 174039"/>
                <a:gd name="connsiteX11" fmla="*/ -303 w 219654"/>
                <a:gd name="connsiteY11" fmla="*/ 156461 h 174039"/>
                <a:gd name="connsiteX12" fmla="*/ 11275 w 219654"/>
                <a:gd name="connsiteY12" fmla="*/ 160027 h 174039"/>
                <a:gd name="connsiteX13" fmla="*/ 33259 w 219654"/>
                <a:gd name="connsiteY13" fmla="*/ 165828 h 174039"/>
                <a:gd name="connsiteX14" fmla="*/ 55987 w 219654"/>
                <a:gd name="connsiteY14" fmla="*/ 170139 h 174039"/>
                <a:gd name="connsiteX15" fmla="*/ 80815 w 219654"/>
                <a:gd name="connsiteY15" fmla="*/ 172802 h 174039"/>
                <a:gd name="connsiteX16" fmla="*/ 109479 w 219654"/>
                <a:gd name="connsiteY16" fmla="*/ 173682 h 174039"/>
                <a:gd name="connsiteX17" fmla="*/ 138121 w 219654"/>
                <a:gd name="connsiteY17" fmla="*/ 172802 h 174039"/>
                <a:gd name="connsiteX18" fmla="*/ 163061 w 219654"/>
                <a:gd name="connsiteY18" fmla="*/ 170139 h 174039"/>
                <a:gd name="connsiteX19" fmla="*/ 185789 w 219654"/>
                <a:gd name="connsiteY19" fmla="*/ 165828 h 174039"/>
                <a:gd name="connsiteX20" fmla="*/ 207457 w 219654"/>
                <a:gd name="connsiteY20" fmla="*/ 160027 h 174039"/>
                <a:gd name="connsiteX21" fmla="*/ 219351 w 219654"/>
                <a:gd name="connsiteY21" fmla="*/ 156461 h 174039"/>
                <a:gd name="connsiteX22" fmla="*/ 219351 w 219654"/>
                <a:gd name="connsiteY22" fmla="*/ -358 h 174039"/>
                <a:gd name="connsiteX23" fmla="*/ 186782 w 219654"/>
                <a:gd name="connsiteY23" fmla="*/ -358 h 174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19654" h="174039">
                  <a:moveTo>
                    <a:pt x="186782" y="131837"/>
                  </a:moveTo>
                  <a:cubicBezTo>
                    <a:pt x="180846" y="133214"/>
                    <a:pt x="175023" y="134500"/>
                    <a:pt x="169268" y="135674"/>
                  </a:cubicBezTo>
                  <a:cubicBezTo>
                    <a:pt x="163512" y="136847"/>
                    <a:pt x="157576" y="137931"/>
                    <a:pt x="151460" y="138653"/>
                  </a:cubicBezTo>
                  <a:cubicBezTo>
                    <a:pt x="145343" y="139375"/>
                    <a:pt x="138843" y="140052"/>
                    <a:pt x="132004" y="140436"/>
                  </a:cubicBezTo>
                  <a:cubicBezTo>
                    <a:pt x="125165" y="140820"/>
                    <a:pt x="117717" y="141023"/>
                    <a:pt x="109592" y="141023"/>
                  </a:cubicBezTo>
                  <a:cubicBezTo>
                    <a:pt x="101467" y="141023"/>
                    <a:pt x="93928" y="140842"/>
                    <a:pt x="87021" y="140436"/>
                  </a:cubicBezTo>
                  <a:cubicBezTo>
                    <a:pt x="80115" y="140030"/>
                    <a:pt x="73479" y="139443"/>
                    <a:pt x="67430" y="138653"/>
                  </a:cubicBezTo>
                  <a:cubicBezTo>
                    <a:pt x="61382" y="137863"/>
                    <a:pt x="55400" y="136893"/>
                    <a:pt x="49758" y="135674"/>
                  </a:cubicBezTo>
                  <a:cubicBezTo>
                    <a:pt x="44115" y="134455"/>
                    <a:pt x="38337" y="133214"/>
                    <a:pt x="32379" y="131837"/>
                  </a:cubicBezTo>
                  <a:lnTo>
                    <a:pt x="32379" y="-358"/>
                  </a:lnTo>
                  <a:lnTo>
                    <a:pt x="-303" y="-358"/>
                  </a:lnTo>
                  <a:lnTo>
                    <a:pt x="-303" y="156461"/>
                  </a:lnTo>
                  <a:lnTo>
                    <a:pt x="11275" y="160027"/>
                  </a:lnTo>
                  <a:cubicBezTo>
                    <a:pt x="18588" y="162284"/>
                    <a:pt x="25924" y="164135"/>
                    <a:pt x="33259" y="165828"/>
                  </a:cubicBezTo>
                  <a:cubicBezTo>
                    <a:pt x="40594" y="167521"/>
                    <a:pt x="48155" y="168943"/>
                    <a:pt x="55987" y="170139"/>
                  </a:cubicBezTo>
                  <a:cubicBezTo>
                    <a:pt x="63819" y="171335"/>
                    <a:pt x="72102" y="172215"/>
                    <a:pt x="80815" y="172802"/>
                  </a:cubicBezTo>
                  <a:cubicBezTo>
                    <a:pt x="89527" y="173389"/>
                    <a:pt x="99164" y="173682"/>
                    <a:pt x="109479" y="173682"/>
                  </a:cubicBezTo>
                  <a:cubicBezTo>
                    <a:pt x="119794" y="173682"/>
                    <a:pt x="129296" y="173389"/>
                    <a:pt x="138121" y="172802"/>
                  </a:cubicBezTo>
                  <a:cubicBezTo>
                    <a:pt x="146946" y="172215"/>
                    <a:pt x="155252" y="171312"/>
                    <a:pt x="163061" y="170139"/>
                  </a:cubicBezTo>
                  <a:cubicBezTo>
                    <a:pt x="170870" y="168965"/>
                    <a:pt x="178454" y="167521"/>
                    <a:pt x="185789" y="165828"/>
                  </a:cubicBezTo>
                  <a:cubicBezTo>
                    <a:pt x="193125" y="164135"/>
                    <a:pt x="200325" y="162171"/>
                    <a:pt x="207457" y="160027"/>
                  </a:cubicBezTo>
                  <a:lnTo>
                    <a:pt x="219351" y="156461"/>
                  </a:lnTo>
                  <a:lnTo>
                    <a:pt x="219351" y="-358"/>
                  </a:lnTo>
                  <a:lnTo>
                    <a:pt x="186782" y="-358"/>
                  </a:lnTo>
                  <a:close/>
                </a:path>
              </a:pathLst>
            </a:custGeom>
            <a:solidFill>
              <a:srgbClr val="000000"/>
            </a:solidFill>
            <a:ln w="2248" cap="flat">
              <a:noFill/>
              <a:prstDash val="solid"/>
              <a:miter/>
            </a:ln>
          </p:spPr>
          <p:txBody>
            <a:bodyPr rtlCol="0" anchor="ctr"/>
            <a:lstStyle/>
            <a:p>
              <a:endParaRPr lang="lt-LT"/>
            </a:p>
          </p:txBody>
        </p:sp>
        <p:sp>
          <p:nvSpPr>
            <p:cNvPr id="37" name="Freeform: Shape 36">
              <a:extLst>
                <a:ext uri="{FF2B5EF4-FFF2-40B4-BE49-F238E27FC236}">
                  <a16:creationId xmlns:a16="http://schemas.microsoft.com/office/drawing/2014/main" id="{D9BFD4FD-502C-C0B4-98AB-E1798B0DCFCA}"/>
                </a:ext>
              </a:extLst>
            </p:cNvPr>
            <p:cNvSpPr/>
            <p:nvPr userDrawn="1"/>
          </p:nvSpPr>
          <p:spPr>
            <a:xfrm>
              <a:off x="1260227" y="446036"/>
              <a:ext cx="238184" cy="188416"/>
            </a:xfrm>
            <a:custGeom>
              <a:avLst/>
              <a:gdLst>
                <a:gd name="connsiteX0" fmla="*/ 176987 w 238184"/>
                <a:gd name="connsiteY0" fmla="*/ 36139 h 188416"/>
                <a:gd name="connsiteX1" fmla="*/ 118891 w 238184"/>
                <a:gd name="connsiteY1" fmla="*/ 32550 h 188416"/>
                <a:gd name="connsiteX2" fmla="*/ 32469 w 238184"/>
                <a:gd name="connsiteY2" fmla="*/ 41172 h 188416"/>
                <a:gd name="connsiteX3" fmla="*/ 32469 w 238184"/>
                <a:gd name="connsiteY3" fmla="*/ -358 h 188416"/>
                <a:gd name="connsiteX4" fmla="*/ -303 w 238184"/>
                <a:gd name="connsiteY4" fmla="*/ -358 h 188416"/>
                <a:gd name="connsiteX5" fmla="*/ -303 w 238184"/>
                <a:gd name="connsiteY5" fmla="*/ 170861 h 188416"/>
                <a:gd name="connsiteX6" fmla="*/ 11591 w 238184"/>
                <a:gd name="connsiteY6" fmla="*/ 174405 h 188416"/>
                <a:gd name="connsiteX7" fmla="*/ 60592 w 238184"/>
                <a:gd name="connsiteY7" fmla="*/ 184516 h 188416"/>
                <a:gd name="connsiteX8" fmla="*/ 176987 w 238184"/>
                <a:gd name="connsiteY8" fmla="*/ 184516 h 188416"/>
                <a:gd name="connsiteX9" fmla="*/ 226303 w 238184"/>
                <a:gd name="connsiteY9" fmla="*/ 174405 h 188416"/>
                <a:gd name="connsiteX10" fmla="*/ 237881 w 238184"/>
                <a:gd name="connsiteY10" fmla="*/ 170861 h 188416"/>
                <a:gd name="connsiteX11" fmla="*/ 237881 w 238184"/>
                <a:gd name="connsiteY11" fmla="*/ 49681 h 188416"/>
                <a:gd name="connsiteX12" fmla="*/ 226303 w 238184"/>
                <a:gd name="connsiteY12" fmla="*/ 46431 h 188416"/>
                <a:gd name="connsiteX13" fmla="*/ 176987 w 238184"/>
                <a:gd name="connsiteY13" fmla="*/ 36139 h 188416"/>
                <a:gd name="connsiteX14" fmla="*/ 205222 w 238184"/>
                <a:gd name="connsiteY14" fmla="*/ 146237 h 188416"/>
                <a:gd name="connsiteX15" fmla="*/ 165431 w 238184"/>
                <a:gd name="connsiteY15" fmla="*/ 153008 h 188416"/>
                <a:gd name="connsiteX16" fmla="*/ 118891 w 238184"/>
                <a:gd name="connsiteY16" fmla="*/ 155762 h 188416"/>
                <a:gd name="connsiteX17" fmla="*/ 72260 w 238184"/>
                <a:gd name="connsiteY17" fmla="*/ 153234 h 188416"/>
                <a:gd name="connsiteX18" fmla="*/ 32469 w 238184"/>
                <a:gd name="connsiteY18" fmla="*/ 146259 h 188416"/>
                <a:gd name="connsiteX19" fmla="*/ 32469 w 238184"/>
                <a:gd name="connsiteY19" fmla="*/ 74508 h 188416"/>
                <a:gd name="connsiteX20" fmla="*/ 72260 w 238184"/>
                <a:gd name="connsiteY20" fmla="*/ 67737 h 188416"/>
                <a:gd name="connsiteX21" fmla="*/ 165521 w 238184"/>
                <a:gd name="connsiteY21" fmla="*/ 67737 h 188416"/>
                <a:gd name="connsiteX22" fmla="*/ 205313 w 238184"/>
                <a:gd name="connsiteY22" fmla="*/ 74508 h 188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38184" h="188416">
                  <a:moveTo>
                    <a:pt x="176987" y="36139"/>
                  </a:moveTo>
                  <a:cubicBezTo>
                    <a:pt x="157725" y="33627"/>
                    <a:pt x="138315" y="32426"/>
                    <a:pt x="118891" y="32550"/>
                  </a:cubicBezTo>
                  <a:cubicBezTo>
                    <a:pt x="89870" y="32582"/>
                    <a:pt x="60923" y="35471"/>
                    <a:pt x="32469" y="41172"/>
                  </a:cubicBezTo>
                  <a:lnTo>
                    <a:pt x="32469" y="-358"/>
                  </a:lnTo>
                  <a:lnTo>
                    <a:pt x="-303" y="-358"/>
                  </a:lnTo>
                  <a:lnTo>
                    <a:pt x="-303" y="170861"/>
                  </a:lnTo>
                  <a:lnTo>
                    <a:pt x="11591" y="174405"/>
                  </a:lnTo>
                  <a:cubicBezTo>
                    <a:pt x="27623" y="179099"/>
                    <a:pt x="44011" y="182480"/>
                    <a:pt x="60592" y="184516"/>
                  </a:cubicBezTo>
                  <a:cubicBezTo>
                    <a:pt x="99246" y="189240"/>
                    <a:pt x="138333" y="189240"/>
                    <a:pt x="176987" y="184516"/>
                  </a:cubicBezTo>
                  <a:cubicBezTo>
                    <a:pt x="193680" y="182539"/>
                    <a:pt x="210179" y="179156"/>
                    <a:pt x="226303" y="174405"/>
                  </a:cubicBezTo>
                  <a:lnTo>
                    <a:pt x="237881" y="170861"/>
                  </a:lnTo>
                  <a:lnTo>
                    <a:pt x="237881" y="49681"/>
                  </a:lnTo>
                  <a:lnTo>
                    <a:pt x="226303" y="46431"/>
                  </a:lnTo>
                  <a:cubicBezTo>
                    <a:pt x="210136" y="41811"/>
                    <a:pt x="193653" y="38371"/>
                    <a:pt x="176987" y="36139"/>
                  </a:cubicBezTo>
                  <a:moveTo>
                    <a:pt x="205222" y="146237"/>
                  </a:moveTo>
                  <a:cubicBezTo>
                    <a:pt x="192127" y="149390"/>
                    <a:pt x="178833" y="151654"/>
                    <a:pt x="165431" y="153008"/>
                  </a:cubicBezTo>
                  <a:cubicBezTo>
                    <a:pt x="149972" y="154705"/>
                    <a:pt x="134439" y="155624"/>
                    <a:pt x="118891" y="155762"/>
                  </a:cubicBezTo>
                  <a:cubicBezTo>
                    <a:pt x="103310" y="155847"/>
                    <a:pt x="87739" y="155003"/>
                    <a:pt x="72260" y="153234"/>
                  </a:cubicBezTo>
                  <a:cubicBezTo>
                    <a:pt x="58860" y="151762"/>
                    <a:pt x="45571" y="149433"/>
                    <a:pt x="32469" y="146259"/>
                  </a:cubicBezTo>
                  <a:lnTo>
                    <a:pt x="32469" y="74508"/>
                  </a:lnTo>
                  <a:cubicBezTo>
                    <a:pt x="45594" y="71497"/>
                    <a:pt x="58878" y="69236"/>
                    <a:pt x="72260" y="67737"/>
                  </a:cubicBezTo>
                  <a:cubicBezTo>
                    <a:pt x="103256" y="64367"/>
                    <a:pt x="134525" y="64367"/>
                    <a:pt x="165521" y="67737"/>
                  </a:cubicBezTo>
                  <a:cubicBezTo>
                    <a:pt x="178903" y="69238"/>
                    <a:pt x="192188" y="71500"/>
                    <a:pt x="205313" y="74508"/>
                  </a:cubicBezTo>
                  <a:close/>
                </a:path>
              </a:pathLst>
            </a:custGeom>
            <a:solidFill>
              <a:srgbClr val="000000"/>
            </a:solidFill>
            <a:ln w="2248" cap="flat">
              <a:noFill/>
              <a:prstDash val="solid"/>
              <a:miter/>
            </a:ln>
          </p:spPr>
          <p:txBody>
            <a:bodyPr rtlCol="0" anchor="ctr"/>
            <a:lstStyle/>
            <a:p>
              <a:endParaRPr lang="lt-LT"/>
            </a:p>
          </p:txBody>
        </p:sp>
        <p:sp>
          <p:nvSpPr>
            <p:cNvPr id="38" name="Freeform: Shape 37">
              <a:extLst>
                <a:ext uri="{FF2B5EF4-FFF2-40B4-BE49-F238E27FC236}">
                  <a16:creationId xmlns:a16="http://schemas.microsoft.com/office/drawing/2014/main" id="{D368A208-9B2E-B441-E03B-987411D6D4E5}"/>
                </a:ext>
              </a:extLst>
            </p:cNvPr>
            <p:cNvSpPr/>
            <p:nvPr userDrawn="1"/>
          </p:nvSpPr>
          <p:spPr>
            <a:xfrm>
              <a:off x="1776659" y="446036"/>
              <a:ext cx="208301" cy="188440"/>
            </a:xfrm>
            <a:custGeom>
              <a:avLst/>
              <a:gdLst>
                <a:gd name="connsiteX0" fmla="*/ 165408 w 208301"/>
                <a:gd name="connsiteY0" fmla="*/ 153031 h 188440"/>
                <a:gd name="connsiteX1" fmla="*/ 118755 w 208301"/>
                <a:gd name="connsiteY1" fmla="*/ 155762 h 188440"/>
                <a:gd name="connsiteX2" fmla="*/ 72148 w 208301"/>
                <a:gd name="connsiteY2" fmla="*/ 153256 h 188440"/>
                <a:gd name="connsiteX3" fmla="*/ 32356 w 208301"/>
                <a:gd name="connsiteY3" fmla="*/ 146282 h 188440"/>
                <a:gd name="connsiteX4" fmla="*/ 32356 w 208301"/>
                <a:gd name="connsiteY4" fmla="*/ 70175 h 188440"/>
                <a:gd name="connsiteX5" fmla="*/ 72148 w 208301"/>
                <a:gd name="connsiteY5" fmla="*/ 63404 h 188440"/>
                <a:gd name="connsiteX6" fmla="*/ 165408 w 208301"/>
                <a:gd name="connsiteY6" fmla="*/ 63404 h 188440"/>
                <a:gd name="connsiteX7" fmla="*/ 195991 w 208301"/>
                <a:gd name="connsiteY7" fmla="*/ 68121 h 188440"/>
                <a:gd name="connsiteX8" fmla="*/ 195991 w 208301"/>
                <a:gd name="connsiteY8" fmla="*/ 34965 h 188440"/>
                <a:gd name="connsiteX9" fmla="*/ 176987 w 208301"/>
                <a:gd name="connsiteY9" fmla="*/ 31873 h 188440"/>
                <a:gd name="connsiteX10" fmla="*/ 118755 w 208301"/>
                <a:gd name="connsiteY10" fmla="*/ 28307 h 188440"/>
                <a:gd name="connsiteX11" fmla="*/ 32356 w 208301"/>
                <a:gd name="connsiteY11" fmla="*/ 36906 h 188440"/>
                <a:gd name="connsiteX12" fmla="*/ 32356 w 208301"/>
                <a:gd name="connsiteY12" fmla="*/ -358 h 188440"/>
                <a:gd name="connsiteX13" fmla="*/ -303 w 208301"/>
                <a:gd name="connsiteY13" fmla="*/ -358 h 188440"/>
                <a:gd name="connsiteX14" fmla="*/ -303 w 208301"/>
                <a:gd name="connsiteY14" fmla="*/ 170838 h 188440"/>
                <a:gd name="connsiteX15" fmla="*/ 11546 w 208301"/>
                <a:gd name="connsiteY15" fmla="*/ 174405 h 188440"/>
                <a:gd name="connsiteX16" fmla="*/ 60637 w 208301"/>
                <a:gd name="connsiteY16" fmla="*/ 184516 h 188440"/>
                <a:gd name="connsiteX17" fmla="*/ 177055 w 208301"/>
                <a:gd name="connsiteY17" fmla="*/ 184516 h 188440"/>
                <a:gd name="connsiteX18" fmla="*/ 207998 w 208301"/>
                <a:gd name="connsiteY18" fmla="*/ 178783 h 188440"/>
                <a:gd name="connsiteX19" fmla="*/ 207998 w 208301"/>
                <a:gd name="connsiteY19" fmla="*/ 145492 h 188440"/>
                <a:gd name="connsiteX20" fmla="*/ 205245 w 208301"/>
                <a:gd name="connsiteY20" fmla="*/ 146214 h 188440"/>
                <a:gd name="connsiteX21" fmla="*/ 165476 w 208301"/>
                <a:gd name="connsiteY21" fmla="*/ 152985 h 18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8301" h="188440">
                  <a:moveTo>
                    <a:pt x="165408" y="153031"/>
                  </a:moveTo>
                  <a:cubicBezTo>
                    <a:pt x="149914" y="154732"/>
                    <a:pt x="134342" y="155644"/>
                    <a:pt x="118755" y="155762"/>
                  </a:cubicBezTo>
                  <a:cubicBezTo>
                    <a:pt x="103184" y="155865"/>
                    <a:pt x="87620" y="155028"/>
                    <a:pt x="72148" y="153256"/>
                  </a:cubicBezTo>
                  <a:cubicBezTo>
                    <a:pt x="58748" y="151785"/>
                    <a:pt x="45458" y="149455"/>
                    <a:pt x="32356" y="146282"/>
                  </a:cubicBezTo>
                  <a:lnTo>
                    <a:pt x="32356" y="70175"/>
                  </a:lnTo>
                  <a:cubicBezTo>
                    <a:pt x="45481" y="67164"/>
                    <a:pt x="58766" y="64902"/>
                    <a:pt x="72148" y="63404"/>
                  </a:cubicBezTo>
                  <a:cubicBezTo>
                    <a:pt x="103146" y="60063"/>
                    <a:pt x="134410" y="60063"/>
                    <a:pt x="165408" y="63404"/>
                  </a:cubicBezTo>
                  <a:cubicBezTo>
                    <a:pt x="176377" y="64697"/>
                    <a:pt x="186572" y="66270"/>
                    <a:pt x="195991" y="68121"/>
                  </a:cubicBezTo>
                  <a:lnTo>
                    <a:pt x="195991" y="34965"/>
                  </a:lnTo>
                  <a:cubicBezTo>
                    <a:pt x="189874" y="33769"/>
                    <a:pt x="183555" y="32708"/>
                    <a:pt x="176987" y="31873"/>
                  </a:cubicBezTo>
                  <a:cubicBezTo>
                    <a:pt x="157682" y="29340"/>
                    <a:pt x="138224" y="28149"/>
                    <a:pt x="118755" y="28307"/>
                  </a:cubicBezTo>
                  <a:cubicBezTo>
                    <a:pt x="89743" y="28332"/>
                    <a:pt x="60804" y="31211"/>
                    <a:pt x="32356" y="36906"/>
                  </a:cubicBezTo>
                  <a:lnTo>
                    <a:pt x="32356" y="-358"/>
                  </a:lnTo>
                  <a:lnTo>
                    <a:pt x="-303" y="-358"/>
                  </a:lnTo>
                  <a:lnTo>
                    <a:pt x="-303" y="170838"/>
                  </a:lnTo>
                  <a:lnTo>
                    <a:pt x="11546" y="174405"/>
                  </a:lnTo>
                  <a:cubicBezTo>
                    <a:pt x="27612" y="179088"/>
                    <a:pt x="44027" y="182469"/>
                    <a:pt x="60637" y="184516"/>
                  </a:cubicBezTo>
                  <a:cubicBezTo>
                    <a:pt x="99298" y="189272"/>
                    <a:pt x="138394" y="189272"/>
                    <a:pt x="177055" y="184516"/>
                  </a:cubicBezTo>
                  <a:cubicBezTo>
                    <a:pt x="185383" y="183433"/>
                    <a:pt x="197368" y="181085"/>
                    <a:pt x="207998" y="178783"/>
                  </a:cubicBezTo>
                  <a:lnTo>
                    <a:pt x="207998" y="145492"/>
                  </a:lnTo>
                  <a:lnTo>
                    <a:pt x="205245" y="146214"/>
                  </a:lnTo>
                  <a:cubicBezTo>
                    <a:pt x="192156" y="149370"/>
                    <a:pt x="178871" y="151633"/>
                    <a:pt x="165476" y="152985"/>
                  </a:cubicBezTo>
                </a:path>
              </a:pathLst>
            </a:custGeom>
            <a:solidFill>
              <a:srgbClr val="000000"/>
            </a:solidFill>
            <a:ln w="2248" cap="flat">
              <a:noFill/>
              <a:prstDash val="solid"/>
              <a:miter/>
            </a:ln>
          </p:spPr>
          <p:txBody>
            <a:bodyPr rtlCol="0" anchor="ctr"/>
            <a:lstStyle/>
            <a:p>
              <a:endParaRPr lang="lt-LT"/>
            </a:p>
          </p:txBody>
        </p:sp>
        <p:sp>
          <p:nvSpPr>
            <p:cNvPr id="39" name="Freeform: Shape 38">
              <a:extLst>
                <a:ext uri="{FF2B5EF4-FFF2-40B4-BE49-F238E27FC236}">
                  <a16:creationId xmlns:a16="http://schemas.microsoft.com/office/drawing/2014/main" id="{04FD5283-694B-CD93-EE49-C7B881C72797}"/>
                </a:ext>
              </a:extLst>
            </p:cNvPr>
            <p:cNvSpPr/>
            <p:nvPr userDrawn="1"/>
          </p:nvSpPr>
          <p:spPr>
            <a:xfrm>
              <a:off x="1022810" y="446236"/>
              <a:ext cx="208098" cy="182800"/>
            </a:xfrm>
            <a:custGeom>
              <a:avLst/>
              <a:gdLst>
                <a:gd name="connsiteX0" fmla="*/ 118575 w 208098"/>
                <a:gd name="connsiteY0" fmla="*/ -355 h 182800"/>
                <a:gd name="connsiteX1" fmla="*/ 60501 w 208098"/>
                <a:gd name="connsiteY1" fmla="*/ 3211 h 182800"/>
                <a:gd name="connsiteX2" fmla="*/ 11366 w 208098"/>
                <a:gd name="connsiteY2" fmla="*/ 13368 h 182800"/>
                <a:gd name="connsiteX3" fmla="*/ -303 w 208098"/>
                <a:gd name="connsiteY3" fmla="*/ 16866 h 182800"/>
                <a:gd name="connsiteX4" fmla="*/ -303 w 208098"/>
                <a:gd name="connsiteY4" fmla="*/ 182443 h 182800"/>
                <a:gd name="connsiteX5" fmla="*/ 32085 w 208098"/>
                <a:gd name="connsiteY5" fmla="*/ 182443 h 182800"/>
                <a:gd name="connsiteX6" fmla="*/ 32085 w 208098"/>
                <a:gd name="connsiteY6" fmla="*/ 41536 h 182800"/>
                <a:gd name="connsiteX7" fmla="*/ 71854 w 208098"/>
                <a:gd name="connsiteY7" fmla="*/ 34765 h 182800"/>
                <a:gd name="connsiteX8" fmla="*/ 118507 w 208098"/>
                <a:gd name="connsiteY8" fmla="*/ 32237 h 182800"/>
                <a:gd name="connsiteX9" fmla="*/ 172676 w 208098"/>
                <a:gd name="connsiteY9" fmla="*/ 35487 h 182800"/>
                <a:gd name="connsiteX10" fmla="*/ 207795 w 208098"/>
                <a:gd name="connsiteY10" fmla="*/ 41942 h 182800"/>
                <a:gd name="connsiteX11" fmla="*/ 207795 w 208098"/>
                <a:gd name="connsiteY11" fmla="*/ 8854 h 182800"/>
                <a:gd name="connsiteX12" fmla="*/ 171231 w 208098"/>
                <a:gd name="connsiteY12" fmla="*/ 2624 h 182800"/>
                <a:gd name="connsiteX13" fmla="*/ 118530 w 208098"/>
                <a:gd name="connsiteY13" fmla="*/ -355 h 18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8098" h="182800">
                  <a:moveTo>
                    <a:pt x="118575" y="-355"/>
                  </a:moveTo>
                  <a:cubicBezTo>
                    <a:pt x="99160" y="-425"/>
                    <a:pt x="79761" y="767"/>
                    <a:pt x="60501" y="3211"/>
                  </a:cubicBezTo>
                  <a:cubicBezTo>
                    <a:pt x="43869" y="5222"/>
                    <a:pt x="27433" y="8621"/>
                    <a:pt x="11366" y="13368"/>
                  </a:cubicBezTo>
                  <a:lnTo>
                    <a:pt x="-303" y="16866"/>
                  </a:lnTo>
                  <a:lnTo>
                    <a:pt x="-303" y="182443"/>
                  </a:lnTo>
                  <a:lnTo>
                    <a:pt x="32085" y="182443"/>
                  </a:lnTo>
                  <a:lnTo>
                    <a:pt x="32085" y="41536"/>
                  </a:lnTo>
                  <a:cubicBezTo>
                    <a:pt x="45199" y="38505"/>
                    <a:pt x="58477" y="36243"/>
                    <a:pt x="71854" y="34765"/>
                  </a:cubicBezTo>
                  <a:cubicBezTo>
                    <a:pt x="87344" y="33029"/>
                    <a:pt x="102920" y="32185"/>
                    <a:pt x="118507" y="32237"/>
                  </a:cubicBezTo>
                  <a:cubicBezTo>
                    <a:pt x="136613" y="32162"/>
                    <a:pt x="154708" y="33248"/>
                    <a:pt x="172676" y="35487"/>
                  </a:cubicBezTo>
                  <a:cubicBezTo>
                    <a:pt x="184498" y="36952"/>
                    <a:pt x="196223" y="39107"/>
                    <a:pt x="207795" y="41942"/>
                  </a:cubicBezTo>
                  <a:lnTo>
                    <a:pt x="207795" y="8854"/>
                  </a:lnTo>
                  <a:cubicBezTo>
                    <a:pt x="195720" y="6161"/>
                    <a:pt x="183516" y="4083"/>
                    <a:pt x="171231" y="2624"/>
                  </a:cubicBezTo>
                  <a:cubicBezTo>
                    <a:pt x="153739" y="584"/>
                    <a:pt x="136141" y="-411"/>
                    <a:pt x="118530" y="-355"/>
                  </a:cubicBezTo>
                </a:path>
              </a:pathLst>
            </a:custGeom>
            <a:solidFill>
              <a:srgbClr val="000000"/>
            </a:solidFill>
            <a:ln w="2248" cap="flat">
              <a:noFill/>
              <a:prstDash val="solid"/>
              <a:miter/>
            </a:ln>
          </p:spPr>
          <p:txBody>
            <a:bodyPr rtlCol="0" anchor="ctr"/>
            <a:lstStyle/>
            <a:p>
              <a:endParaRPr lang="lt-LT"/>
            </a:p>
          </p:txBody>
        </p:sp>
        <p:sp>
          <p:nvSpPr>
            <p:cNvPr id="40" name="Freeform: Shape 39">
              <a:extLst>
                <a:ext uri="{FF2B5EF4-FFF2-40B4-BE49-F238E27FC236}">
                  <a16:creationId xmlns:a16="http://schemas.microsoft.com/office/drawing/2014/main" id="{52932010-98DA-EE35-7B91-09E7BAAD9ACC}"/>
                </a:ext>
              </a:extLst>
            </p:cNvPr>
            <p:cNvSpPr/>
            <p:nvPr userDrawn="1"/>
          </p:nvSpPr>
          <p:spPr>
            <a:xfrm>
              <a:off x="2278691" y="445650"/>
              <a:ext cx="226470" cy="191243"/>
            </a:xfrm>
            <a:custGeom>
              <a:avLst/>
              <a:gdLst>
                <a:gd name="connsiteX0" fmla="*/ 136247 w 226470"/>
                <a:gd name="connsiteY0" fmla="*/ 79409 h 191243"/>
                <a:gd name="connsiteX1" fmla="*/ 113113 w 226470"/>
                <a:gd name="connsiteY1" fmla="*/ 77490 h 191243"/>
                <a:gd name="connsiteX2" fmla="*/ 89617 w 226470"/>
                <a:gd name="connsiteY2" fmla="*/ 75572 h 191243"/>
                <a:gd name="connsiteX3" fmla="*/ 60276 w 226470"/>
                <a:gd name="connsiteY3" fmla="*/ 71780 h 191243"/>
                <a:gd name="connsiteX4" fmla="*/ 32356 w 226470"/>
                <a:gd name="connsiteY4" fmla="*/ 64828 h 191243"/>
                <a:gd name="connsiteX5" fmla="*/ 32356 w 226470"/>
                <a:gd name="connsiteY5" fmla="*/ 41513 h 191243"/>
                <a:gd name="connsiteX6" fmla="*/ 72148 w 226470"/>
                <a:gd name="connsiteY6" fmla="*/ 34742 h 191243"/>
                <a:gd name="connsiteX7" fmla="*/ 118778 w 226470"/>
                <a:gd name="connsiteY7" fmla="*/ 32236 h 191243"/>
                <a:gd name="connsiteX8" fmla="*/ 172834 w 226470"/>
                <a:gd name="connsiteY8" fmla="*/ 35487 h 191243"/>
                <a:gd name="connsiteX9" fmla="*/ 193621 w 226470"/>
                <a:gd name="connsiteY9" fmla="*/ 38872 h 191243"/>
                <a:gd name="connsiteX10" fmla="*/ 221044 w 226470"/>
                <a:gd name="connsiteY10" fmla="*/ 45372 h 191243"/>
                <a:gd name="connsiteX11" fmla="*/ 221044 w 226470"/>
                <a:gd name="connsiteY11" fmla="*/ 12239 h 191243"/>
                <a:gd name="connsiteX12" fmla="*/ 193621 w 226470"/>
                <a:gd name="connsiteY12" fmla="*/ 5897 h 191243"/>
                <a:gd name="connsiteX13" fmla="*/ 171480 w 226470"/>
                <a:gd name="connsiteY13" fmla="*/ 2624 h 191243"/>
                <a:gd name="connsiteX14" fmla="*/ 118778 w 226470"/>
                <a:gd name="connsiteY14" fmla="*/ -355 h 191243"/>
                <a:gd name="connsiteX15" fmla="*/ 60569 w 226470"/>
                <a:gd name="connsiteY15" fmla="*/ 3211 h 191243"/>
                <a:gd name="connsiteX16" fmla="*/ 32356 w 226470"/>
                <a:gd name="connsiteY16" fmla="*/ 8334 h 191243"/>
                <a:gd name="connsiteX17" fmla="*/ 11569 w 226470"/>
                <a:gd name="connsiteY17" fmla="*/ 13593 h 191243"/>
                <a:gd name="connsiteX18" fmla="*/ -303 w 226470"/>
                <a:gd name="connsiteY18" fmla="*/ 16889 h 191243"/>
                <a:gd name="connsiteX19" fmla="*/ -303 w 226470"/>
                <a:gd name="connsiteY19" fmla="*/ 89114 h 191243"/>
                <a:gd name="connsiteX20" fmla="*/ 41294 w 226470"/>
                <a:gd name="connsiteY20" fmla="*/ 100399 h 191243"/>
                <a:gd name="connsiteX21" fmla="*/ 89662 w 226470"/>
                <a:gd name="connsiteY21" fmla="*/ 108028 h 191243"/>
                <a:gd name="connsiteX22" fmla="*/ 112977 w 226470"/>
                <a:gd name="connsiteY22" fmla="*/ 110059 h 191243"/>
                <a:gd name="connsiteX23" fmla="*/ 136292 w 226470"/>
                <a:gd name="connsiteY23" fmla="*/ 112068 h 191243"/>
                <a:gd name="connsiteX24" fmla="*/ 193621 w 226470"/>
                <a:gd name="connsiteY24" fmla="*/ 121276 h 191243"/>
                <a:gd name="connsiteX25" fmla="*/ 193621 w 226470"/>
                <a:gd name="connsiteY25" fmla="*/ 148925 h 191243"/>
                <a:gd name="connsiteX26" fmla="*/ 153807 w 226470"/>
                <a:gd name="connsiteY26" fmla="*/ 155696 h 191243"/>
                <a:gd name="connsiteX27" fmla="*/ 107199 w 226470"/>
                <a:gd name="connsiteY27" fmla="*/ 158224 h 191243"/>
                <a:gd name="connsiteX28" fmla="*/ 53031 w 226470"/>
                <a:gd name="connsiteY28" fmla="*/ 154952 h 191243"/>
                <a:gd name="connsiteX29" fmla="*/ 3015 w 226470"/>
                <a:gd name="connsiteY29" fmla="*/ 142673 h 191243"/>
                <a:gd name="connsiteX30" fmla="*/ 3015 w 226470"/>
                <a:gd name="connsiteY30" fmla="*/ 177116 h 191243"/>
                <a:gd name="connsiteX31" fmla="*/ 54520 w 226470"/>
                <a:gd name="connsiteY31" fmla="*/ 187904 h 191243"/>
                <a:gd name="connsiteX32" fmla="*/ 107086 w 226470"/>
                <a:gd name="connsiteY32" fmla="*/ 190884 h 191243"/>
                <a:gd name="connsiteX33" fmla="*/ 165273 w 226470"/>
                <a:gd name="connsiteY33" fmla="*/ 187317 h 191243"/>
                <a:gd name="connsiteX34" fmla="*/ 214589 w 226470"/>
                <a:gd name="connsiteY34" fmla="*/ 177228 h 191243"/>
                <a:gd name="connsiteX35" fmla="*/ 226167 w 226470"/>
                <a:gd name="connsiteY35" fmla="*/ 173662 h 191243"/>
                <a:gd name="connsiteX36" fmla="*/ 226167 w 226470"/>
                <a:gd name="connsiteY36" fmla="*/ 96675 h 191243"/>
                <a:gd name="connsiteX37" fmla="*/ 183013 w 226470"/>
                <a:gd name="connsiteY37" fmla="*/ 85164 h 191243"/>
                <a:gd name="connsiteX38" fmla="*/ 136180 w 226470"/>
                <a:gd name="connsiteY38" fmla="*/ 79499 h 191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26470" h="191243">
                  <a:moveTo>
                    <a:pt x="136247" y="79409"/>
                  </a:moveTo>
                  <a:lnTo>
                    <a:pt x="113113" y="77490"/>
                  </a:lnTo>
                  <a:lnTo>
                    <a:pt x="89617" y="75572"/>
                  </a:lnTo>
                  <a:cubicBezTo>
                    <a:pt x="79844" y="74669"/>
                    <a:pt x="69868" y="73450"/>
                    <a:pt x="60276" y="71780"/>
                  </a:cubicBezTo>
                  <a:cubicBezTo>
                    <a:pt x="50818" y="70139"/>
                    <a:pt x="41474" y="67814"/>
                    <a:pt x="32356" y="64828"/>
                  </a:cubicBezTo>
                  <a:lnTo>
                    <a:pt x="32356" y="41513"/>
                  </a:lnTo>
                  <a:cubicBezTo>
                    <a:pt x="45469" y="38500"/>
                    <a:pt x="58763" y="36240"/>
                    <a:pt x="72148" y="34742"/>
                  </a:cubicBezTo>
                  <a:cubicBezTo>
                    <a:pt x="87631" y="33026"/>
                    <a:pt x="103204" y="32189"/>
                    <a:pt x="118778" y="32236"/>
                  </a:cubicBezTo>
                  <a:cubicBezTo>
                    <a:pt x="136857" y="32169"/>
                    <a:pt x="154913" y="33254"/>
                    <a:pt x="172834" y="35487"/>
                  </a:cubicBezTo>
                  <a:cubicBezTo>
                    <a:pt x="180192" y="36435"/>
                    <a:pt x="187076" y="37586"/>
                    <a:pt x="193621" y="38872"/>
                  </a:cubicBezTo>
                  <a:cubicBezTo>
                    <a:pt x="202017" y="40542"/>
                    <a:pt x="213934" y="43138"/>
                    <a:pt x="221044" y="45372"/>
                  </a:cubicBezTo>
                  <a:lnTo>
                    <a:pt x="221044" y="12239"/>
                  </a:lnTo>
                  <a:cubicBezTo>
                    <a:pt x="213709" y="10343"/>
                    <a:pt x="201724" y="7364"/>
                    <a:pt x="193621" y="5897"/>
                  </a:cubicBezTo>
                  <a:cubicBezTo>
                    <a:pt x="186556" y="4633"/>
                    <a:pt x="179176" y="3527"/>
                    <a:pt x="171480" y="2624"/>
                  </a:cubicBezTo>
                  <a:cubicBezTo>
                    <a:pt x="153988" y="584"/>
                    <a:pt x="136383" y="-412"/>
                    <a:pt x="118778" y="-355"/>
                  </a:cubicBezTo>
                  <a:cubicBezTo>
                    <a:pt x="99322" y="-421"/>
                    <a:pt x="79866" y="769"/>
                    <a:pt x="60569" y="3211"/>
                  </a:cubicBezTo>
                  <a:cubicBezTo>
                    <a:pt x="50570" y="4520"/>
                    <a:pt x="41203" y="6326"/>
                    <a:pt x="32356" y="8334"/>
                  </a:cubicBezTo>
                  <a:cubicBezTo>
                    <a:pt x="25088" y="10005"/>
                    <a:pt x="18159" y="11788"/>
                    <a:pt x="11569" y="13593"/>
                  </a:cubicBezTo>
                  <a:lnTo>
                    <a:pt x="-303" y="16889"/>
                  </a:lnTo>
                  <a:lnTo>
                    <a:pt x="-303" y="89114"/>
                  </a:lnTo>
                  <a:cubicBezTo>
                    <a:pt x="13284" y="93802"/>
                    <a:pt x="27187" y="97571"/>
                    <a:pt x="41294" y="100399"/>
                  </a:cubicBezTo>
                  <a:cubicBezTo>
                    <a:pt x="57251" y="103863"/>
                    <a:pt x="73411" y="106409"/>
                    <a:pt x="89662" y="108028"/>
                  </a:cubicBezTo>
                  <a:lnTo>
                    <a:pt x="112977" y="110059"/>
                  </a:lnTo>
                  <a:lnTo>
                    <a:pt x="136292" y="112068"/>
                  </a:lnTo>
                  <a:cubicBezTo>
                    <a:pt x="154145" y="113174"/>
                    <a:pt x="179176" y="116988"/>
                    <a:pt x="193621" y="121276"/>
                  </a:cubicBezTo>
                  <a:lnTo>
                    <a:pt x="193621" y="148925"/>
                  </a:lnTo>
                  <a:cubicBezTo>
                    <a:pt x="180485" y="151934"/>
                    <a:pt x="167191" y="154195"/>
                    <a:pt x="153807" y="155696"/>
                  </a:cubicBezTo>
                  <a:cubicBezTo>
                    <a:pt x="138324" y="157421"/>
                    <a:pt x="122773" y="158265"/>
                    <a:pt x="107199" y="158224"/>
                  </a:cubicBezTo>
                  <a:cubicBezTo>
                    <a:pt x="89098" y="158292"/>
                    <a:pt x="70996" y="157200"/>
                    <a:pt x="53031" y="154952"/>
                  </a:cubicBezTo>
                  <a:cubicBezTo>
                    <a:pt x="35990" y="152503"/>
                    <a:pt x="19243" y="148390"/>
                    <a:pt x="3015" y="142673"/>
                  </a:cubicBezTo>
                  <a:lnTo>
                    <a:pt x="3015" y="177116"/>
                  </a:lnTo>
                  <a:cubicBezTo>
                    <a:pt x="16557" y="181991"/>
                    <a:pt x="38066" y="185918"/>
                    <a:pt x="54520" y="187904"/>
                  </a:cubicBezTo>
                  <a:cubicBezTo>
                    <a:pt x="71967" y="189949"/>
                    <a:pt x="89527" y="190944"/>
                    <a:pt x="107086" y="190884"/>
                  </a:cubicBezTo>
                  <a:cubicBezTo>
                    <a:pt x="126542" y="190951"/>
                    <a:pt x="145975" y="189759"/>
                    <a:pt x="165273" y="187317"/>
                  </a:cubicBezTo>
                  <a:cubicBezTo>
                    <a:pt x="181975" y="185336"/>
                    <a:pt x="198451" y="181961"/>
                    <a:pt x="214589" y="177228"/>
                  </a:cubicBezTo>
                  <a:lnTo>
                    <a:pt x="226167" y="173662"/>
                  </a:lnTo>
                  <a:lnTo>
                    <a:pt x="226167" y="96675"/>
                  </a:lnTo>
                  <a:cubicBezTo>
                    <a:pt x="217139" y="92544"/>
                    <a:pt x="203913" y="88595"/>
                    <a:pt x="183013" y="85164"/>
                  </a:cubicBezTo>
                  <a:cubicBezTo>
                    <a:pt x="168162" y="82726"/>
                    <a:pt x="151415" y="80650"/>
                    <a:pt x="136180" y="79499"/>
                  </a:cubicBezTo>
                </a:path>
              </a:pathLst>
            </a:custGeom>
            <a:solidFill>
              <a:srgbClr val="000000"/>
            </a:solidFill>
            <a:ln w="2248" cap="flat">
              <a:noFill/>
              <a:prstDash val="solid"/>
              <a:miter/>
            </a:ln>
          </p:spPr>
          <p:txBody>
            <a:bodyPr rtlCol="0" anchor="ctr"/>
            <a:lstStyle/>
            <a:p>
              <a:endParaRPr lang="lt-LT"/>
            </a:p>
          </p:txBody>
        </p:sp>
      </p:grpSp>
      <p:sp>
        <p:nvSpPr>
          <p:cNvPr id="3" name="Text Placeholder 6">
            <a:extLst>
              <a:ext uri="{FF2B5EF4-FFF2-40B4-BE49-F238E27FC236}">
                <a16:creationId xmlns:a16="http://schemas.microsoft.com/office/drawing/2014/main" id="{E5AC2524-8BB7-219D-27C4-739C450735CE}"/>
              </a:ext>
            </a:extLst>
          </p:cNvPr>
          <p:cNvSpPr txBox="1">
            <a:spLocks/>
          </p:cNvSpPr>
          <p:nvPr/>
        </p:nvSpPr>
        <p:spPr>
          <a:xfrm>
            <a:off x="6212178" y="2988935"/>
            <a:ext cx="5616575" cy="2518730"/>
          </a:xfrm>
          <a:prstGeom prst="rect">
            <a:avLst/>
          </a:prstGeom>
        </p:spPr>
        <p:txBody>
          <a:bodyPr vert="horz" lIns="0" tIns="45720" rIns="0" bIns="45720" rtlCol="0">
            <a:noAutofit/>
          </a:bodyPr>
          <a:lstStyle>
            <a:lvl1pPr marL="0" indent="0" algn="l" defTabSz="914400" rtl="0" eaLnBrk="1" latinLnBrk="0" hangingPunct="1">
              <a:lnSpc>
                <a:spcPct val="100000"/>
              </a:lnSpc>
              <a:spcBef>
                <a:spcPts val="0"/>
              </a:spcBef>
              <a:buFont typeface="Visuelt Pro Light" panose="020B0303040202040104" pitchFamily="34" charset="0"/>
              <a:buNone/>
              <a:defRPr sz="3200" kern="1200" spc="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lt-LT" dirty="0">
              <a:solidFill>
                <a:schemeClr val="bg1"/>
              </a:solidFill>
            </a:endParaRPr>
          </a:p>
        </p:txBody>
      </p:sp>
    </p:spTree>
    <p:extLst>
      <p:ext uri="{BB962C8B-B14F-4D97-AF65-F5344CB8AC3E}">
        <p14:creationId xmlns:p14="http://schemas.microsoft.com/office/powerpoint/2010/main" val="40301869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D1457-4FD4-EFB3-908E-C24C97C35D14}"/>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DF9AF11-2247-3FC7-655D-C5770B7A380C}"/>
              </a:ext>
            </a:extLst>
          </p:cNvPr>
          <p:cNvSpPr>
            <a:spLocks noGrp="1"/>
          </p:cNvSpPr>
          <p:nvPr>
            <p:ph type="body" sz="quarter" idx="13"/>
          </p:nvPr>
        </p:nvSpPr>
        <p:spPr/>
        <p:txBody>
          <a:bodyPr>
            <a:normAutofit fontScale="85000" lnSpcReduction="10000"/>
          </a:bodyPr>
          <a:lstStyle/>
          <a:p>
            <a:r>
              <a:rPr lang="en-US" dirty="0"/>
              <a:t>Frame, armrests and base form a seamless look</a:t>
            </a:r>
          </a:p>
        </p:txBody>
      </p:sp>
      <p:sp>
        <p:nvSpPr>
          <p:cNvPr id="4" name="Text Placeholder 3">
            <a:extLst>
              <a:ext uri="{FF2B5EF4-FFF2-40B4-BE49-F238E27FC236}">
                <a16:creationId xmlns:a16="http://schemas.microsoft.com/office/drawing/2014/main" id="{8F3B91AA-9795-DA2D-610F-03D82114C907}"/>
              </a:ext>
            </a:extLst>
          </p:cNvPr>
          <p:cNvSpPr>
            <a:spLocks noGrp="1"/>
          </p:cNvSpPr>
          <p:nvPr>
            <p:ph type="body" sz="quarter" idx="24"/>
          </p:nvPr>
        </p:nvSpPr>
        <p:spPr/>
        <p:txBody>
          <a:bodyPr/>
          <a:lstStyle/>
          <a:p>
            <a:r>
              <a:rPr lang="lt-LT" dirty="0"/>
              <a:t>OFY</a:t>
            </a:r>
          </a:p>
        </p:txBody>
      </p:sp>
      <p:pic>
        <p:nvPicPr>
          <p:cNvPr id="9" name="Picture Placeholder 8">
            <a:extLst>
              <a:ext uri="{FF2B5EF4-FFF2-40B4-BE49-F238E27FC236}">
                <a16:creationId xmlns:a16="http://schemas.microsoft.com/office/drawing/2014/main" id="{96CEC6F1-80AA-F847-5142-295A5A603CDF}"/>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l="5" t="26472" r="-5" b="10046"/>
          <a:stretch/>
        </p:blipFill>
        <p:spPr>
          <a:xfrm>
            <a:off x="0" y="1700213"/>
            <a:ext cx="12192000" cy="5157787"/>
          </a:xfrm>
        </p:spPr>
      </p:pic>
    </p:spTree>
    <p:extLst>
      <p:ext uri="{BB962C8B-B14F-4D97-AF65-F5344CB8AC3E}">
        <p14:creationId xmlns:p14="http://schemas.microsoft.com/office/powerpoint/2010/main" val="2016139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B97295-1881-B65A-0720-764C6055D48A}"/>
              </a:ext>
            </a:extLst>
          </p:cNvPr>
          <p:cNvSpPr txBox="1">
            <a:spLocks/>
          </p:cNvSpPr>
          <p:nvPr/>
        </p:nvSpPr>
        <p:spPr>
          <a:xfrm>
            <a:off x="479425" y="1950710"/>
            <a:ext cx="5616575" cy="1038226"/>
          </a:xfrm>
          <a:prstGeom prst="rect">
            <a:avLst/>
          </a:prstGeom>
        </p:spPr>
        <p:txBody>
          <a:bodyPr>
            <a:normAutofit/>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lt-LT" dirty="0"/>
          </a:p>
        </p:txBody>
      </p:sp>
      <p:sp>
        <p:nvSpPr>
          <p:cNvPr id="4" name="Text Placeholder 3">
            <a:extLst>
              <a:ext uri="{FF2B5EF4-FFF2-40B4-BE49-F238E27FC236}">
                <a16:creationId xmlns:a16="http://schemas.microsoft.com/office/drawing/2014/main" id="{E9EA99EF-34D5-0CDF-978A-F8957B903D83}"/>
              </a:ext>
            </a:extLst>
          </p:cNvPr>
          <p:cNvSpPr>
            <a:spLocks noGrp="1"/>
          </p:cNvSpPr>
          <p:nvPr>
            <p:ph type="body" sz="quarter" idx="13"/>
          </p:nvPr>
        </p:nvSpPr>
        <p:spPr>
          <a:xfrm>
            <a:off x="479425" y="2851223"/>
            <a:ext cx="7683212" cy="1439014"/>
          </a:xfrm>
        </p:spPr>
        <p:txBody>
          <a:bodyPr>
            <a:noAutofit/>
          </a:bodyPr>
          <a:lstStyle/>
          <a:p>
            <a:r>
              <a:rPr lang="en-US" dirty="0"/>
              <a:t>Wide range of applications in the office</a:t>
            </a:r>
          </a:p>
        </p:txBody>
      </p:sp>
    </p:spTree>
    <p:extLst>
      <p:ext uri="{BB962C8B-B14F-4D97-AF65-F5344CB8AC3E}">
        <p14:creationId xmlns:p14="http://schemas.microsoft.com/office/powerpoint/2010/main" val="3693355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D87B8F-D57B-9645-FD04-BC000E3B638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FF2CD75-977A-D6A0-96FA-7211785BE44B}"/>
              </a:ext>
            </a:extLst>
          </p:cNvPr>
          <p:cNvSpPr>
            <a:spLocks noGrp="1"/>
          </p:cNvSpPr>
          <p:nvPr>
            <p:ph type="body" sz="quarter" idx="13"/>
          </p:nvPr>
        </p:nvSpPr>
        <p:spPr>
          <a:xfrm>
            <a:off x="479425" y="717768"/>
            <a:ext cx="11232000" cy="870885"/>
          </a:xfrm>
        </p:spPr>
        <p:txBody>
          <a:bodyPr anchor="t">
            <a:normAutofit/>
          </a:bodyPr>
          <a:lstStyle/>
          <a:p>
            <a:r>
              <a:rPr lang="en-US" dirty="0"/>
              <a:t>The chair that flows through any space</a:t>
            </a:r>
          </a:p>
        </p:txBody>
      </p:sp>
      <p:sp>
        <p:nvSpPr>
          <p:cNvPr id="1031" name="Text Placeholder 3">
            <a:extLst>
              <a:ext uri="{FF2B5EF4-FFF2-40B4-BE49-F238E27FC236}">
                <a16:creationId xmlns:a16="http://schemas.microsoft.com/office/drawing/2014/main" id="{1F635092-2790-BCA3-222B-53EFEF47D086}"/>
              </a:ext>
            </a:extLst>
          </p:cNvPr>
          <p:cNvSpPr>
            <a:spLocks noGrp="1"/>
          </p:cNvSpPr>
          <p:nvPr>
            <p:ph type="body" sz="quarter" idx="24"/>
          </p:nvPr>
        </p:nvSpPr>
        <p:spPr>
          <a:xfrm>
            <a:off x="479425" y="432027"/>
            <a:ext cx="2880000" cy="285741"/>
          </a:xfrm>
        </p:spPr>
        <p:txBody>
          <a:bodyPr/>
          <a:lstStyle/>
          <a:p>
            <a:r>
              <a:rPr lang="lt-LT" dirty="0"/>
              <a:t>OFY</a:t>
            </a:r>
            <a:endParaRPr lang="en-US" dirty="0"/>
          </a:p>
        </p:txBody>
      </p:sp>
      <p:pic>
        <p:nvPicPr>
          <p:cNvPr id="11" name="Picture Placeholder 10">
            <a:extLst>
              <a:ext uri="{FF2B5EF4-FFF2-40B4-BE49-F238E27FC236}">
                <a16:creationId xmlns:a16="http://schemas.microsoft.com/office/drawing/2014/main" id="{77BC6671-E9FD-0313-1E70-032F7FDDCF6F}"/>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l="22379" t="-38744" r="-123744" b="-12684"/>
          <a:stretch/>
        </p:blipFill>
        <p:spPr>
          <a:xfrm>
            <a:off x="0" y="1700213"/>
            <a:ext cx="12192000" cy="5157787"/>
          </a:xfrm>
        </p:spPr>
      </p:pic>
      <p:pic>
        <p:nvPicPr>
          <p:cNvPr id="13" name="Picture 12">
            <a:extLst>
              <a:ext uri="{FF2B5EF4-FFF2-40B4-BE49-F238E27FC236}">
                <a16:creationId xmlns:a16="http://schemas.microsoft.com/office/drawing/2014/main" id="{83384BC2-87B0-EF3A-F4D1-54525C17CAD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8125" y="2986194"/>
            <a:ext cx="6054720" cy="3406113"/>
          </a:xfrm>
          <a:prstGeom prst="rect">
            <a:avLst/>
          </a:prstGeom>
        </p:spPr>
      </p:pic>
      <p:pic>
        <p:nvPicPr>
          <p:cNvPr id="15" name="Picture 14">
            <a:extLst>
              <a:ext uri="{FF2B5EF4-FFF2-40B4-BE49-F238E27FC236}">
                <a16:creationId xmlns:a16="http://schemas.microsoft.com/office/drawing/2014/main" id="{44DCEB6D-3268-1D44-C6D7-4E9BF5E328D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308625" y="2929043"/>
            <a:ext cx="6054720" cy="3406113"/>
          </a:xfrm>
          <a:prstGeom prst="rect">
            <a:avLst/>
          </a:prstGeom>
        </p:spPr>
      </p:pic>
      <p:pic>
        <p:nvPicPr>
          <p:cNvPr id="17" name="Picture 16">
            <a:extLst>
              <a:ext uri="{FF2B5EF4-FFF2-40B4-BE49-F238E27FC236}">
                <a16:creationId xmlns:a16="http://schemas.microsoft.com/office/drawing/2014/main" id="{05D8A4FD-CDD0-86B0-D08F-D3DD5DEB505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8481"/>
          <a:stretch/>
        </p:blipFill>
        <p:spPr>
          <a:xfrm>
            <a:off x="7213345" y="2929044"/>
            <a:ext cx="4330266" cy="3406113"/>
          </a:xfrm>
          <a:prstGeom prst="rect">
            <a:avLst/>
          </a:prstGeom>
        </p:spPr>
      </p:pic>
      <p:pic>
        <p:nvPicPr>
          <p:cNvPr id="19" name="Picture 18">
            <a:extLst>
              <a:ext uri="{FF2B5EF4-FFF2-40B4-BE49-F238E27FC236}">
                <a16:creationId xmlns:a16="http://schemas.microsoft.com/office/drawing/2014/main" id="{5F84E3D2-1FF3-6B29-B2B4-22CB4CF1EAE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775713" y="2986195"/>
            <a:ext cx="6054719" cy="3406112"/>
          </a:xfrm>
          <a:prstGeom prst="rect">
            <a:avLst/>
          </a:prstGeom>
        </p:spPr>
      </p:pic>
    </p:spTree>
    <p:extLst>
      <p:ext uri="{BB962C8B-B14F-4D97-AF65-F5344CB8AC3E}">
        <p14:creationId xmlns:p14="http://schemas.microsoft.com/office/powerpoint/2010/main" val="30920409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644ABAD1-16AD-330C-9478-B6BD7016A305}"/>
              </a:ext>
            </a:extLst>
          </p:cNvPr>
          <p:cNvPicPr>
            <a:picLocks noGrp="1" noChangeAspect="1"/>
          </p:cNvPicPr>
          <p:nvPr>
            <p:ph type="pic" sz="quarter" idx="25"/>
          </p:nvPr>
        </p:nvPicPr>
        <p:blipFill rotWithShape="1">
          <a:blip r:embed="rId3">
            <a:extLst>
              <a:ext uri="{28A0092B-C50C-407E-A947-70E740481C1C}">
                <a14:useLocalDpi xmlns:a14="http://schemas.microsoft.com/office/drawing/2010/main" val="0"/>
              </a:ext>
            </a:extLst>
          </a:blip>
          <a:srcRect t="708" r="708"/>
          <a:stretch/>
        </p:blipFill>
        <p:spPr>
          <a:xfrm>
            <a:off x="0" y="0"/>
            <a:ext cx="12192000" cy="6858000"/>
          </a:xfrm>
        </p:spPr>
      </p:pic>
      <p:sp>
        <p:nvSpPr>
          <p:cNvPr id="3" name="Text Placeholder 2">
            <a:extLst>
              <a:ext uri="{FF2B5EF4-FFF2-40B4-BE49-F238E27FC236}">
                <a16:creationId xmlns:a16="http://schemas.microsoft.com/office/drawing/2014/main" id="{45FB8878-F170-3A60-9597-4EB38728D4CB}"/>
              </a:ext>
            </a:extLst>
          </p:cNvPr>
          <p:cNvSpPr>
            <a:spLocks noGrp="1"/>
          </p:cNvSpPr>
          <p:nvPr>
            <p:ph type="body" sz="quarter" idx="24"/>
          </p:nvPr>
        </p:nvSpPr>
        <p:spPr/>
        <p:txBody>
          <a:bodyPr/>
          <a:lstStyle/>
          <a:p>
            <a:r>
              <a:rPr lang="lt-LT" dirty="0">
                <a:solidFill>
                  <a:schemeClr val="bg1"/>
                </a:solidFill>
              </a:rPr>
              <a:t>OFY</a:t>
            </a:r>
          </a:p>
        </p:txBody>
      </p:sp>
    </p:spTree>
    <p:extLst>
      <p:ext uri="{BB962C8B-B14F-4D97-AF65-F5344CB8AC3E}">
        <p14:creationId xmlns:p14="http://schemas.microsoft.com/office/powerpoint/2010/main" val="2385368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D53F3F4-ED55-38CA-8DC6-2C883D48E03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81" y="214"/>
            <a:ext cx="12191238" cy="6857571"/>
          </a:xfrm>
          <a:prstGeom prst="rect">
            <a:avLst/>
          </a:prstGeom>
        </p:spPr>
      </p:pic>
      <p:sp>
        <p:nvSpPr>
          <p:cNvPr id="3" name="Text Placeholder 3">
            <a:extLst>
              <a:ext uri="{FF2B5EF4-FFF2-40B4-BE49-F238E27FC236}">
                <a16:creationId xmlns:a16="http://schemas.microsoft.com/office/drawing/2014/main" id="{6301685E-0FF8-E8C9-9CCE-262BF5D5EDF9}"/>
              </a:ext>
            </a:extLst>
          </p:cNvPr>
          <p:cNvSpPr txBox="1">
            <a:spLocks/>
          </p:cNvSpPr>
          <p:nvPr/>
        </p:nvSpPr>
        <p:spPr>
          <a:xfrm>
            <a:off x="479425" y="432027"/>
            <a:ext cx="2880000" cy="285741"/>
          </a:xfrm>
          <a:prstGeom prst="rect">
            <a:avLst/>
          </a:prstGeom>
        </p:spPr>
        <p:txBody>
          <a:bodyPr vert="horz" lIns="0" tIns="0" rIns="0" bIns="45720" rtlCol="0">
            <a:noAutofit/>
          </a:bodyPr>
          <a:lstStyle>
            <a:lvl1pPr marL="0" indent="0" algn="l" defTabSz="914400" rtl="0" eaLnBrk="1" latinLnBrk="0" hangingPunct="1">
              <a:lnSpc>
                <a:spcPts val="1500"/>
              </a:lnSpc>
              <a:spcBef>
                <a:spcPts val="1000"/>
              </a:spcBef>
              <a:buFontTx/>
              <a:buNone/>
              <a:defRPr lang="lt-LT" sz="1100" b="0" i="0" u="none" strike="noStrike" kern="1200" baseline="0" smtClean="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solidFill>
                  <a:schemeClr val="bg1"/>
                </a:solidFill>
              </a:rPr>
              <a:t>OFY</a:t>
            </a:r>
          </a:p>
        </p:txBody>
      </p:sp>
    </p:spTree>
    <p:extLst>
      <p:ext uri="{BB962C8B-B14F-4D97-AF65-F5344CB8AC3E}">
        <p14:creationId xmlns:p14="http://schemas.microsoft.com/office/powerpoint/2010/main" val="3484033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7ACF5609-6340-4D45-BFF5-18C56E19545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4" name="Text Placeholder 3">
            <a:extLst>
              <a:ext uri="{FF2B5EF4-FFF2-40B4-BE49-F238E27FC236}">
                <a16:creationId xmlns:a16="http://schemas.microsoft.com/office/drawing/2014/main" id="{5C8537CC-DE0E-4A2B-84DB-6E11FDC7C3DF}"/>
              </a:ext>
            </a:extLst>
          </p:cNvPr>
          <p:cNvSpPr>
            <a:spLocks noGrp="1"/>
          </p:cNvSpPr>
          <p:nvPr>
            <p:ph type="body" sz="quarter" idx="24"/>
          </p:nvPr>
        </p:nvSpPr>
        <p:spPr/>
        <p:txBody>
          <a:bodyPr/>
          <a:lstStyle/>
          <a:p>
            <a:r>
              <a:rPr lang="lt-LT" dirty="0"/>
              <a:t>POLYTONE</a:t>
            </a:r>
          </a:p>
        </p:txBody>
      </p:sp>
      <p:pic>
        <p:nvPicPr>
          <p:cNvPr id="6" name="Picture Placeholder 5">
            <a:extLst>
              <a:ext uri="{FF2B5EF4-FFF2-40B4-BE49-F238E27FC236}">
                <a16:creationId xmlns:a16="http://schemas.microsoft.com/office/drawing/2014/main" id="{4B7FE293-0EB6-998F-CE06-D93656E9806C}"/>
              </a:ext>
            </a:extLst>
          </p:cNvPr>
          <p:cNvPicPr>
            <a:picLocks noGrp="1" noChangeAspect="1"/>
          </p:cNvPicPr>
          <p:nvPr>
            <p:ph type="pic" sz="quarter" idx="25"/>
          </p:nvPr>
        </p:nvPicPr>
        <p:blipFill>
          <a:blip r:embed="rId4" cstate="print">
            <a:extLst>
              <a:ext uri="{28A0092B-C50C-407E-A947-70E740481C1C}">
                <a14:useLocalDpi xmlns:a14="http://schemas.microsoft.com/office/drawing/2010/main" val="0"/>
              </a:ext>
            </a:extLst>
          </a:blip>
          <a:srcRect/>
          <a:stretch/>
        </p:blipFill>
        <p:spPr/>
      </p:pic>
      <p:sp>
        <p:nvSpPr>
          <p:cNvPr id="7" name="Text Placeholder 3">
            <a:extLst>
              <a:ext uri="{FF2B5EF4-FFF2-40B4-BE49-F238E27FC236}">
                <a16:creationId xmlns:a16="http://schemas.microsoft.com/office/drawing/2014/main" id="{1CAC320F-8115-6E81-1ACA-37069B21C71B}"/>
              </a:ext>
            </a:extLst>
          </p:cNvPr>
          <p:cNvSpPr txBox="1">
            <a:spLocks/>
          </p:cNvSpPr>
          <p:nvPr/>
        </p:nvSpPr>
        <p:spPr>
          <a:xfrm>
            <a:off x="481232" y="432026"/>
            <a:ext cx="2880000" cy="285741"/>
          </a:xfrm>
          <a:prstGeom prst="rect">
            <a:avLst/>
          </a:prstGeom>
        </p:spPr>
        <p:txBody>
          <a:bodyPr vert="horz" lIns="0" tIns="0" rIns="0" bIns="45720" rtlCol="0">
            <a:noAutofit/>
          </a:bodyPr>
          <a:lstStyle>
            <a:lvl1pPr marL="0" indent="0" algn="l" defTabSz="914400" rtl="0" eaLnBrk="1" latinLnBrk="0" hangingPunct="1">
              <a:lnSpc>
                <a:spcPts val="1500"/>
              </a:lnSpc>
              <a:spcBef>
                <a:spcPts val="1000"/>
              </a:spcBef>
              <a:buFontTx/>
              <a:buNone/>
              <a:defRPr lang="lt-LT" sz="1100" b="0" i="0" u="none" strike="noStrike" kern="1200" baseline="0" smtClean="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OFY</a:t>
            </a:r>
          </a:p>
        </p:txBody>
      </p:sp>
    </p:spTree>
    <p:extLst>
      <p:ext uri="{BB962C8B-B14F-4D97-AF65-F5344CB8AC3E}">
        <p14:creationId xmlns:p14="http://schemas.microsoft.com/office/powerpoint/2010/main" val="21610653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C8537CC-DE0E-4A2B-84DB-6E11FDC7C3DF}"/>
              </a:ext>
            </a:extLst>
          </p:cNvPr>
          <p:cNvSpPr>
            <a:spLocks noGrp="1"/>
          </p:cNvSpPr>
          <p:nvPr>
            <p:ph type="body" sz="quarter" idx="24"/>
          </p:nvPr>
        </p:nvSpPr>
        <p:spPr/>
        <p:txBody>
          <a:bodyPr/>
          <a:lstStyle/>
          <a:p>
            <a:r>
              <a:rPr lang="lt-LT" dirty="0"/>
              <a:t>OFY</a:t>
            </a:r>
          </a:p>
        </p:txBody>
      </p:sp>
      <p:cxnSp>
        <p:nvCxnSpPr>
          <p:cNvPr id="5" name="Straight Connector 4">
            <a:extLst>
              <a:ext uri="{FF2B5EF4-FFF2-40B4-BE49-F238E27FC236}">
                <a16:creationId xmlns:a16="http://schemas.microsoft.com/office/drawing/2014/main" id="{7B11EFA4-E87E-1A06-0240-F8812E897B84}"/>
              </a:ext>
            </a:extLst>
          </p:cNvPr>
          <p:cNvCxnSpPr/>
          <p:nvPr/>
        </p:nvCxnSpPr>
        <p:spPr>
          <a:xfrm flipH="1">
            <a:off x="2149813" y="3560323"/>
            <a:ext cx="1138136" cy="2227634"/>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7" name="Picture Placeholder 6">
            <a:extLst>
              <a:ext uri="{FF2B5EF4-FFF2-40B4-BE49-F238E27FC236}">
                <a16:creationId xmlns:a16="http://schemas.microsoft.com/office/drawing/2014/main" id="{34F18491-458C-B39F-526A-D80D4021C555}"/>
              </a:ext>
            </a:extLst>
          </p:cNvPr>
          <p:cNvPicPr>
            <a:picLocks noGrp="1" noChangeAspect="1"/>
          </p:cNvPicPr>
          <p:nvPr>
            <p:ph type="pic" sz="quarter" idx="25"/>
          </p:nvPr>
        </p:nvPicPr>
        <p:blipFill>
          <a:blip r:embed="rId3">
            <a:extLst>
              <a:ext uri="{28A0092B-C50C-407E-A947-70E740481C1C}">
                <a14:useLocalDpi xmlns:a14="http://schemas.microsoft.com/office/drawing/2010/main" val="0"/>
              </a:ext>
            </a:extLst>
          </a:blip>
          <a:srcRect/>
          <a:stretch/>
        </p:blipFill>
        <p:spPr/>
      </p:pic>
      <p:sp>
        <p:nvSpPr>
          <p:cNvPr id="9" name="Text Placeholder 3">
            <a:extLst>
              <a:ext uri="{FF2B5EF4-FFF2-40B4-BE49-F238E27FC236}">
                <a16:creationId xmlns:a16="http://schemas.microsoft.com/office/drawing/2014/main" id="{8228208E-2F9D-6995-8EA3-215F5D7C9C98}"/>
              </a:ext>
            </a:extLst>
          </p:cNvPr>
          <p:cNvSpPr txBox="1">
            <a:spLocks/>
          </p:cNvSpPr>
          <p:nvPr/>
        </p:nvSpPr>
        <p:spPr>
          <a:xfrm>
            <a:off x="481232" y="432026"/>
            <a:ext cx="2880000" cy="285741"/>
          </a:xfrm>
          <a:prstGeom prst="rect">
            <a:avLst/>
          </a:prstGeom>
        </p:spPr>
        <p:txBody>
          <a:bodyPr vert="horz" lIns="0" tIns="0" rIns="0" bIns="45720" rtlCol="0">
            <a:noAutofit/>
          </a:bodyPr>
          <a:lstStyle>
            <a:lvl1pPr marL="0" indent="0" algn="l" defTabSz="914400" rtl="0" eaLnBrk="1" latinLnBrk="0" hangingPunct="1">
              <a:lnSpc>
                <a:spcPts val="1500"/>
              </a:lnSpc>
              <a:spcBef>
                <a:spcPts val="1000"/>
              </a:spcBef>
              <a:buFontTx/>
              <a:buNone/>
              <a:defRPr lang="lt-LT" sz="1100" b="0" i="0" u="none" strike="noStrike" kern="1200" baseline="0" smtClean="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OFY</a:t>
            </a:r>
          </a:p>
        </p:txBody>
      </p:sp>
    </p:spTree>
    <p:extLst>
      <p:ext uri="{BB962C8B-B14F-4D97-AF65-F5344CB8AC3E}">
        <p14:creationId xmlns:p14="http://schemas.microsoft.com/office/powerpoint/2010/main" val="15658537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D38BD78-6697-E1CD-CBD2-C06DB47CBEE6}"/>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l="3247" t="24109" r="536" b="3329"/>
          <a:stretch/>
        </p:blipFill>
        <p:spPr>
          <a:xfrm>
            <a:off x="0" y="1"/>
            <a:ext cx="12192000" cy="6858000"/>
          </a:xfrm>
        </p:spPr>
      </p:pic>
      <p:sp>
        <p:nvSpPr>
          <p:cNvPr id="3" name="Text Placeholder 2">
            <a:extLst>
              <a:ext uri="{FF2B5EF4-FFF2-40B4-BE49-F238E27FC236}">
                <a16:creationId xmlns:a16="http://schemas.microsoft.com/office/drawing/2014/main" id="{45F8EF7C-D673-B0C3-6EB1-59C7816DFACE}"/>
              </a:ext>
            </a:extLst>
          </p:cNvPr>
          <p:cNvSpPr>
            <a:spLocks noGrp="1"/>
          </p:cNvSpPr>
          <p:nvPr>
            <p:ph type="body" sz="quarter" idx="24"/>
          </p:nvPr>
        </p:nvSpPr>
        <p:spPr/>
        <p:txBody>
          <a:bodyPr/>
          <a:lstStyle/>
          <a:p>
            <a:r>
              <a:rPr lang="en-US" dirty="0">
                <a:solidFill>
                  <a:schemeClr val="bg1">
                    <a:lumMod val="95000"/>
                  </a:schemeClr>
                </a:solidFill>
              </a:rPr>
              <a:t>OFY</a:t>
            </a:r>
            <a:endParaRPr lang="lt-LT" dirty="0">
              <a:solidFill>
                <a:schemeClr val="bg1">
                  <a:lumMod val="95000"/>
                </a:schemeClr>
              </a:solidFill>
            </a:endParaRPr>
          </a:p>
        </p:txBody>
      </p:sp>
    </p:spTree>
    <p:extLst>
      <p:ext uri="{BB962C8B-B14F-4D97-AF65-F5344CB8AC3E}">
        <p14:creationId xmlns:p14="http://schemas.microsoft.com/office/powerpoint/2010/main" val="35954039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B97295-1881-B65A-0720-764C6055D48A}"/>
              </a:ext>
            </a:extLst>
          </p:cNvPr>
          <p:cNvSpPr txBox="1">
            <a:spLocks/>
          </p:cNvSpPr>
          <p:nvPr/>
        </p:nvSpPr>
        <p:spPr>
          <a:xfrm>
            <a:off x="479425" y="1950710"/>
            <a:ext cx="5616575" cy="1038226"/>
          </a:xfrm>
          <a:prstGeom prst="rect">
            <a:avLst/>
          </a:prstGeom>
        </p:spPr>
        <p:txBody>
          <a:bodyPr>
            <a:normAutofit/>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lt-LT" dirty="0"/>
          </a:p>
        </p:txBody>
      </p:sp>
      <p:sp>
        <p:nvSpPr>
          <p:cNvPr id="4" name="Text Placeholder 3">
            <a:extLst>
              <a:ext uri="{FF2B5EF4-FFF2-40B4-BE49-F238E27FC236}">
                <a16:creationId xmlns:a16="http://schemas.microsoft.com/office/drawing/2014/main" id="{3CFA3377-2783-7D2D-7EEF-833C9D543745}"/>
              </a:ext>
            </a:extLst>
          </p:cNvPr>
          <p:cNvSpPr>
            <a:spLocks noGrp="1"/>
          </p:cNvSpPr>
          <p:nvPr>
            <p:ph type="body" sz="quarter" idx="13"/>
          </p:nvPr>
        </p:nvSpPr>
        <p:spPr>
          <a:xfrm>
            <a:off x="479425" y="2851223"/>
            <a:ext cx="7690354" cy="1038226"/>
          </a:xfrm>
        </p:spPr>
        <p:txBody>
          <a:bodyPr>
            <a:noAutofit/>
          </a:bodyPr>
          <a:lstStyle/>
          <a:p>
            <a:r>
              <a:rPr lang="en-US" dirty="0"/>
              <a:t>Meeting the most important ergonomic needs</a:t>
            </a:r>
          </a:p>
        </p:txBody>
      </p:sp>
    </p:spTree>
    <p:extLst>
      <p:ext uri="{BB962C8B-B14F-4D97-AF65-F5344CB8AC3E}">
        <p14:creationId xmlns:p14="http://schemas.microsoft.com/office/powerpoint/2010/main" val="40760924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592B42B-F2CD-6FFA-882A-F828F905F173}"/>
              </a:ext>
            </a:extLst>
          </p:cNvPr>
          <p:cNvSpPr>
            <a:spLocks noGrp="1"/>
          </p:cNvSpPr>
          <p:nvPr>
            <p:ph type="body" sz="quarter" idx="13"/>
          </p:nvPr>
        </p:nvSpPr>
        <p:spPr>
          <a:xfrm>
            <a:off x="491784" y="1066164"/>
            <a:ext cx="4673858" cy="2362836"/>
          </a:xfrm>
        </p:spPr>
        <p:txBody>
          <a:bodyPr>
            <a:normAutofit/>
          </a:bodyPr>
          <a:lstStyle/>
          <a:p>
            <a:r>
              <a:rPr lang="en-US" dirty="0"/>
              <a:t>Easy adjustment of the task chair</a:t>
            </a:r>
          </a:p>
        </p:txBody>
      </p:sp>
      <p:sp>
        <p:nvSpPr>
          <p:cNvPr id="5" name="Text Placeholder 4">
            <a:extLst>
              <a:ext uri="{FF2B5EF4-FFF2-40B4-BE49-F238E27FC236}">
                <a16:creationId xmlns:a16="http://schemas.microsoft.com/office/drawing/2014/main" id="{BD95A6D0-92BA-24E6-9E6A-30EE89FEF3AD}"/>
              </a:ext>
            </a:extLst>
          </p:cNvPr>
          <p:cNvSpPr>
            <a:spLocks noGrp="1"/>
          </p:cNvSpPr>
          <p:nvPr>
            <p:ph type="body" sz="quarter" idx="15"/>
          </p:nvPr>
        </p:nvSpPr>
        <p:spPr/>
        <p:txBody>
          <a:bodyPr>
            <a:normAutofit/>
          </a:bodyPr>
          <a:lstStyle/>
          <a:p>
            <a:pPr marL="342900" indent="-342900">
              <a:buFont typeface="Visuelt Pro Light" panose="020B0303040202040104" pitchFamily="34" charset="0"/>
              <a:buChar char="–"/>
            </a:pPr>
            <a:r>
              <a:rPr lang="en-US" sz="2400" dirty="0"/>
              <a:t>Adjustable lumbar support</a:t>
            </a:r>
            <a:r>
              <a:rPr lang="lt-LT" sz="2400" dirty="0"/>
              <a:t>;</a:t>
            </a:r>
          </a:p>
          <a:p>
            <a:pPr marL="342900" indent="-342900">
              <a:buFont typeface="Visuelt Pro Light" panose="020B0303040202040104" pitchFamily="34" charset="0"/>
              <a:buChar char="–"/>
            </a:pPr>
            <a:r>
              <a:rPr lang="lt-LT" sz="2400" dirty="0" err="1">
                <a:ea typeface="Roboto Light" panose="02000000000000000000" pitchFamily="2" charset="0"/>
                <a:cs typeface="Arial" panose="020B0604020202020204" pitchFamily="34" charset="0"/>
              </a:rPr>
              <a:t>Seat</a:t>
            </a:r>
            <a:r>
              <a:rPr lang="lt-LT" sz="2400" dirty="0">
                <a:ea typeface="Roboto Light" panose="02000000000000000000" pitchFamily="2" charset="0"/>
                <a:cs typeface="Arial" panose="020B0604020202020204" pitchFamily="34" charset="0"/>
              </a:rPr>
              <a:t> </a:t>
            </a:r>
            <a:r>
              <a:rPr lang="lt-LT" sz="2400" dirty="0" err="1">
                <a:ea typeface="Roboto Light" panose="02000000000000000000" pitchFamily="2" charset="0"/>
                <a:cs typeface="Arial" panose="020B0604020202020204" pitchFamily="34" charset="0"/>
              </a:rPr>
              <a:t>depth</a:t>
            </a:r>
            <a:r>
              <a:rPr lang="lt-LT" sz="2400" dirty="0">
                <a:ea typeface="Roboto Light" panose="02000000000000000000" pitchFamily="2" charset="0"/>
                <a:cs typeface="Arial" panose="020B0604020202020204" pitchFamily="34" charset="0"/>
              </a:rPr>
              <a:t> </a:t>
            </a:r>
            <a:r>
              <a:rPr lang="lt-LT" sz="2400" dirty="0" err="1">
                <a:ea typeface="Roboto Light" panose="02000000000000000000" pitchFamily="2" charset="0"/>
                <a:cs typeface="Arial" panose="020B0604020202020204" pitchFamily="34" charset="0"/>
              </a:rPr>
              <a:t>adjustment</a:t>
            </a:r>
            <a:r>
              <a:rPr lang="lt-LT" sz="2400" dirty="0">
                <a:ea typeface="Roboto Light" panose="02000000000000000000" pitchFamily="2" charset="0"/>
                <a:cs typeface="Arial" panose="020B0604020202020204" pitchFamily="34" charset="0"/>
              </a:rPr>
              <a:t>;</a:t>
            </a:r>
          </a:p>
          <a:p>
            <a:pPr marL="342900" indent="-342900">
              <a:buFont typeface="Visuelt Pro Light" panose="020B0303040202040104" pitchFamily="34" charset="0"/>
              <a:buChar char="–"/>
            </a:pPr>
            <a:r>
              <a:rPr lang="lt-LT" sz="2400" dirty="0">
                <a:ea typeface="Roboto Light" panose="02000000000000000000" pitchFamily="2" charset="0"/>
                <a:cs typeface="Arial" panose="020B0604020202020204" pitchFamily="34" charset="0"/>
              </a:rPr>
              <a:t>1D/3D </a:t>
            </a:r>
            <a:r>
              <a:rPr lang="lt-LT" sz="2400" dirty="0" err="1">
                <a:ea typeface="Roboto Light" panose="02000000000000000000" pitchFamily="2" charset="0"/>
                <a:cs typeface="Arial" panose="020B0604020202020204" pitchFamily="34" charset="0"/>
              </a:rPr>
              <a:t>adjustable</a:t>
            </a:r>
            <a:r>
              <a:rPr lang="lt-LT" sz="2400" dirty="0">
                <a:ea typeface="Roboto Light" panose="02000000000000000000" pitchFamily="2" charset="0"/>
                <a:cs typeface="Arial" panose="020B0604020202020204" pitchFamily="34" charset="0"/>
              </a:rPr>
              <a:t> </a:t>
            </a:r>
            <a:r>
              <a:rPr lang="lt-LT" sz="2400" dirty="0" err="1">
                <a:ea typeface="Roboto Light" panose="02000000000000000000" pitchFamily="2" charset="0"/>
                <a:cs typeface="Arial" panose="020B0604020202020204" pitchFamily="34" charset="0"/>
              </a:rPr>
              <a:t>armrests</a:t>
            </a:r>
            <a:r>
              <a:rPr lang="lt-LT" sz="2400" dirty="0">
                <a:ea typeface="Roboto Light" panose="02000000000000000000" pitchFamily="2" charset="0"/>
                <a:cs typeface="Arial" panose="020B0604020202020204" pitchFamily="34" charset="0"/>
              </a:rPr>
              <a:t>;</a:t>
            </a:r>
            <a:endParaRPr lang="en-GB" sz="2400" dirty="0">
              <a:ea typeface="Roboto Light" panose="02000000000000000000" pitchFamily="2" charset="0"/>
              <a:cs typeface="Arial" panose="020B0604020202020204" pitchFamily="34" charset="0"/>
            </a:endParaRPr>
          </a:p>
          <a:p>
            <a:pPr marL="342900" indent="-342900">
              <a:buFont typeface="Visuelt Pro Light" panose="020B0303040202040104" pitchFamily="34" charset="0"/>
              <a:buChar char="–"/>
            </a:pPr>
            <a:r>
              <a:rPr lang="lt-LT" sz="2400" dirty="0" err="1">
                <a:ea typeface="Roboto Light" panose="02000000000000000000" pitchFamily="2" charset="0"/>
                <a:cs typeface="Arial" panose="020B0604020202020204" pitchFamily="34" charset="0"/>
              </a:rPr>
              <a:t>Synchronous</a:t>
            </a:r>
            <a:r>
              <a:rPr lang="lt-LT" sz="2400" dirty="0">
                <a:ea typeface="Roboto Light" panose="02000000000000000000" pitchFamily="2" charset="0"/>
                <a:cs typeface="Arial" panose="020B0604020202020204" pitchFamily="34" charset="0"/>
              </a:rPr>
              <a:t> </a:t>
            </a:r>
            <a:r>
              <a:rPr lang="lt-LT" sz="2400" dirty="0" err="1">
                <a:ea typeface="Roboto Light" panose="02000000000000000000" pitchFamily="2" charset="0"/>
                <a:cs typeface="Arial" panose="020B0604020202020204" pitchFamily="34" charset="0"/>
              </a:rPr>
              <a:t>mechanism</a:t>
            </a:r>
            <a:r>
              <a:rPr lang="lt-LT" sz="2400" dirty="0">
                <a:ea typeface="Roboto Light" panose="02000000000000000000" pitchFamily="2" charset="0"/>
                <a:cs typeface="Arial" panose="020B0604020202020204" pitchFamily="34" charset="0"/>
              </a:rPr>
              <a:t>;</a:t>
            </a:r>
          </a:p>
          <a:p>
            <a:pPr marL="342900" indent="-342900">
              <a:buFont typeface="Visuelt Pro Light" panose="020B0303040202040104" pitchFamily="34" charset="0"/>
              <a:buChar char="–"/>
            </a:pPr>
            <a:r>
              <a:rPr lang="lt-LT" sz="2400" dirty="0" err="1">
                <a:ea typeface="Roboto Light" panose="02000000000000000000" pitchFamily="2" charset="0"/>
                <a:cs typeface="Arial" panose="020B0604020202020204" pitchFamily="34" charset="0"/>
              </a:rPr>
              <a:t>Weight-sensitive</a:t>
            </a:r>
            <a:r>
              <a:rPr lang="lt-LT" sz="2400" dirty="0">
                <a:ea typeface="Roboto Light" panose="02000000000000000000" pitchFamily="2" charset="0"/>
                <a:cs typeface="Arial" panose="020B0604020202020204" pitchFamily="34" charset="0"/>
              </a:rPr>
              <a:t> </a:t>
            </a:r>
            <a:r>
              <a:rPr lang="lt-LT" sz="2400" dirty="0" err="1">
                <a:ea typeface="Roboto Light" panose="02000000000000000000" pitchFamily="2" charset="0"/>
                <a:cs typeface="Arial" panose="020B0604020202020204" pitchFamily="34" charset="0"/>
              </a:rPr>
              <a:t>mechanism</a:t>
            </a:r>
            <a:r>
              <a:rPr lang="lt-LT" sz="2400" dirty="0">
                <a:ea typeface="Roboto Light" panose="02000000000000000000" pitchFamily="2" charset="0"/>
                <a:cs typeface="Arial" panose="020B0604020202020204" pitchFamily="34" charset="0"/>
              </a:rPr>
              <a:t>.</a:t>
            </a:r>
          </a:p>
        </p:txBody>
      </p:sp>
      <p:sp>
        <p:nvSpPr>
          <p:cNvPr id="7" name="Text Placeholder 6">
            <a:extLst>
              <a:ext uri="{FF2B5EF4-FFF2-40B4-BE49-F238E27FC236}">
                <a16:creationId xmlns:a16="http://schemas.microsoft.com/office/drawing/2014/main" id="{B6F938FC-8746-81D0-742C-6C1CFB5317F2}"/>
              </a:ext>
            </a:extLst>
          </p:cNvPr>
          <p:cNvSpPr>
            <a:spLocks noGrp="1"/>
          </p:cNvSpPr>
          <p:nvPr>
            <p:ph type="body" sz="quarter" idx="24"/>
          </p:nvPr>
        </p:nvSpPr>
        <p:spPr/>
        <p:txBody>
          <a:bodyPr/>
          <a:lstStyle/>
          <a:p>
            <a:r>
              <a:rPr lang="lt-LT" dirty="0"/>
              <a:t>OFY</a:t>
            </a:r>
          </a:p>
        </p:txBody>
      </p:sp>
      <p:pic>
        <p:nvPicPr>
          <p:cNvPr id="9" name="Picture Placeholder 8">
            <a:extLst>
              <a:ext uri="{FF2B5EF4-FFF2-40B4-BE49-F238E27FC236}">
                <a16:creationId xmlns:a16="http://schemas.microsoft.com/office/drawing/2014/main" id="{F39D6999-6AAA-C25E-4135-E933708946BA}"/>
              </a:ext>
            </a:extLst>
          </p:cNvPr>
          <p:cNvPicPr>
            <a:picLocks noGrp="1" noChangeAspect="1"/>
          </p:cNvPicPr>
          <p:nvPr>
            <p:ph type="pic" sz="quarter" idx="23"/>
          </p:nvPr>
        </p:nvPicPr>
        <p:blipFill>
          <a:blip r:embed="rId3" cstate="print">
            <a:extLst>
              <a:ext uri="{28A0092B-C50C-407E-A947-70E740481C1C}">
                <a14:useLocalDpi xmlns:a14="http://schemas.microsoft.com/office/drawing/2010/main" val="0"/>
              </a:ext>
            </a:extLst>
          </a:blip>
          <a:srcRect t="219" b="219"/>
          <a:stretch>
            <a:fillRect/>
          </a:stretch>
        </p:blipFill>
        <p:spPr/>
      </p:pic>
    </p:spTree>
    <p:extLst>
      <p:ext uri="{BB962C8B-B14F-4D97-AF65-F5344CB8AC3E}">
        <p14:creationId xmlns:p14="http://schemas.microsoft.com/office/powerpoint/2010/main" val="876041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F87DAE-4D1B-6354-8164-9DF4730CF9ED}"/>
            </a:ext>
          </a:extLst>
        </p:cNvPr>
        <p:cNvGrpSpPr/>
        <p:nvPr/>
      </p:nvGrpSpPr>
      <p:grpSpPr>
        <a:xfrm>
          <a:off x="0" y="0"/>
          <a:ext cx="0" cy="0"/>
          <a:chOff x="0" y="0"/>
          <a:chExt cx="0" cy="0"/>
        </a:xfrm>
      </p:grpSpPr>
      <p:pic>
        <p:nvPicPr>
          <p:cNvPr id="11" name="Picture 10">
            <a:extLst>
              <a:ext uri="{FF2B5EF4-FFF2-40B4-BE49-F238E27FC236}">
                <a16:creationId xmlns:a16="http://schemas.microsoft.com/office/drawing/2014/main" id="{CE2BC611-CDC6-5018-F15A-5BD10A796A17}"/>
              </a:ext>
            </a:extLst>
          </p:cNvPr>
          <p:cNvPicPr>
            <a:picLocks noChangeAspect="1"/>
          </p:cNvPicPr>
          <p:nvPr/>
        </p:nvPicPr>
        <p:blipFill rotWithShape="1">
          <a:blip r:embed="rId3"/>
          <a:srcRect l="22192" t="1506" r="21939" b="24557"/>
          <a:stretch/>
        </p:blipFill>
        <p:spPr>
          <a:xfrm>
            <a:off x="5305426" y="-2"/>
            <a:ext cx="6886574" cy="6858002"/>
          </a:xfrm>
          <a:custGeom>
            <a:avLst/>
            <a:gdLst>
              <a:gd name="connsiteX0" fmla="*/ 2858167 w 6867525"/>
              <a:gd name="connsiteY0" fmla="*/ 0 h 6858000"/>
              <a:gd name="connsiteX1" fmla="*/ 4007771 w 6867525"/>
              <a:gd name="connsiteY1" fmla="*/ 0 h 6858000"/>
              <a:gd name="connsiteX2" fmla="*/ 4278393 w 6867525"/>
              <a:gd name="connsiteY2" fmla="*/ 55325 h 6858000"/>
              <a:gd name="connsiteX3" fmla="*/ 6867525 w 6867525"/>
              <a:gd name="connsiteY3" fmla="*/ 2867025 h 6858000"/>
              <a:gd name="connsiteX4" fmla="*/ 6867525 w 6867525"/>
              <a:gd name="connsiteY4" fmla="*/ 3064869 h 6858000"/>
              <a:gd name="connsiteX5" fmla="*/ 6867525 w 6867525"/>
              <a:gd name="connsiteY5" fmla="*/ 3238016 h 6858000"/>
              <a:gd name="connsiteX6" fmla="*/ 6867525 w 6867525"/>
              <a:gd name="connsiteY6" fmla="*/ 3388114 h 6858000"/>
              <a:gd name="connsiteX7" fmla="*/ 6867525 w 6867525"/>
              <a:gd name="connsiteY7" fmla="*/ 3516809 h 6858000"/>
              <a:gd name="connsiteX8" fmla="*/ 6867525 w 6867525"/>
              <a:gd name="connsiteY8" fmla="*/ 3625746 h 6858000"/>
              <a:gd name="connsiteX9" fmla="*/ 6867525 w 6867525"/>
              <a:gd name="connsiteY9" fmla="*/ 3716573 h 6858000"/>
              <a:gd name="connsiteX10" fmla="*/ 6867525 w 6867525"/>
              <a:gd name="connsiteY10" fmla="*/ 3790936 h 6858000"/>
              <a:gd name="connsiteX11" fmla="*/ 6867525 w 6867525"/>
              <a:gd name="connsiteY11" fmla="*/ 3850481 h 6858000"/>
              <a:gd name="connsiteX12" fmla="*/ 6867525 w 6867525"/>
              <a:gd name="connsiteY12" fmla="*/ 3896855 h 6858000"/>
              <a:gd name="connsiteX13" fmla="*/ 6867525 w 6867525"/>
              <a:gd name="connsiteY13" fmla="*/ 3931704 h 6858000"/>
              <a:gd name="connsiteX14" fmla="*/ 6867525 w 6867525"/>
              <a:gd name="connsiteY14" fmla="*/ 3956675 h 6858000"/>
              <a:gd name="connsiteX15" fmla="*/ 6867525 w 6867525"/>
              <a:gd name="connsiteY15" fmla="*/ 3973413 h 6858000"/>
              <a:gd name="connsiteX16" fmla="*/ 6867525 w 6867525"/>
              <a:gd name="connsiteY16" fmla="*/ 3988780 h 6858000"/>
              <a:gd name="connsiteX17" fmla="*/ 6867525 w 6867525"/>
              <a:gd name="connsiteY17" fmla="*/ 3990975 h 6858000"/>
              <a:gd name="connsiteX18" fmla="*/ 4007770 w 6867525"/>
              <a:gd name="connsiteY18" fmla="*/ 6858000 h 6858000"/>
              <a:gd name="connsiteX19" fmla="*/ 3805411 w 6867525"/>
              <a:gd name="connsiteY19" fmla="*/ 6858000 h 6858000"/>
              <a:gd name="connsiteX20" fmla="*/ 3628312 w 6867525"/>
              <a:gd name="connsiteY20" fmla="*/ 6858000 h 6858000"/>
              <a:gd name="connsiteX21" fmla="*/ 3474788 w 6867525"/>
              <a:gd name="connsiteY21" fmla="*/ 6858000 h 6858000"/>
              <a:gd name="connsiteX22" fmla="*/ 3343156 w 6867525"/>
              <a:gd name="connsiteY22" fmla="*/ 6858000 h 6858000"/>
              <a:gd name="connsiteX23" fmla="*/ 3231733 w 6867525"/>
              <a:gd name="connsiteY23" fmla="*/ 6858000 h 6858000"/>
              <a:gd name="connsiteX24" fmla="*/ 3138833 w 6867525"/>
              <a:gd name="connsiteY24" fmla="*/ 6858000 h 6858000"/>
              <a:gd name="connsiteX25" fmla="*/ 3062773 w 6867525"/>
              <a:gd name="connsiteY25" fmla="*/ 6858000 h 6858000"/>
              <a:gd name="connsiteX26" fmla="*/ 3001869 w 6867525"/>
              <a:gd name="connsiteY26" fmla="*/ 6858000 h 6858000"/>
              <a:gd name="connsiteX27" fmla="*/ 2954436 w 6867525"/>
              <a:gd name="connsiteY27" fmla="*/ 6858000 h 6858000"/>
              <a:gd name="connsiteX28" fmla="*/ 2918792 w 6867525"/>
              <a:gd name="connsiteY28" fmla="*/ 6858000 h 6858000"/>
              <a:gd name="connsiteX29" fmla="*/ 2893251 w 6867525"/>
              <a:gd name="connsiteY29" fmla="*/ 6858000 h 6858000"/>
              <a:gd name="connsiteX30" fmla="*/ 2876131 w 6867525"/>
              <a:gd name="connsiteY30" fmla="*/ 6858000 h 6858000"/>
              <a:gd name="connsiteX31" fmla="*/ 2860414 w 6867525"/>
              <a:gd name="connsiteY31" fmla="*/ 6858000 h 6858000"/>
              <a:gd name="connsiteX32" fmla="*/ 2858168 w 6867525"/>
              <a:gd name="connsiteY32" fmla="*/ 6858000 h 6858000"/>
              <a:gd name="connsiteX33" fmla="*/ 53545 w 6867525"/>
              <a:gd name="connsiteY33" fmla="*/ 4262287 h 6858000"/>
              <a:gd name="connsiteX34" fmla="*/ 0 w 6867525"/>
              <a:gd name="connsiteY34" fmla="*/ 3998785 h 6858000"/>
              <a:gd name="connsiteX35" fmla="*/ 0 w 6867525"/>
              <a:gd name="connsiteY35" fmla="*/ 2859216 h 6858000"/>
              <a:gd name="connsiteX36" fmla="*/ 53545 w 6867525"/>
              <a:gd name="connsiteY36" fmla="*/ 2595714 h 6858000"/>
              <a:gd name="connsiteX37" fmla="*/ 2586762 w 6867525"/>
              <a:gd name="connsiteY37" fmla="*/ 5532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867525" h="6858000">
                <a:moveTo>
                  <a:pt x="2858167" y="0"/>
                </a:moveTo>
                <a:lnTo>
                  <a:pt x="4007771" y="0"/>
                </a:lnTo>
                <a:lnTo>
                  <a:pt x="4278393" y="55325"/>
                </a:lnTo>
                <a:cubicBezTo>
                  <a:pt x="5612189" y="384572"/>
                  <a:pt x="6644849" y="1491853"/>
                  <a:pt x="6867525" y="2867025"/>
                </a:cubicBezTo>
                <a:lnTo>
                  <a:pt x="6867525" y="3064869"/>
                </a:lnTo>
                <a:lnTo>
                  <a:pt x="6867525" y="3238016"/>
                </a:lnTo>
                <a:lnTo>
                  <a:pt x="6867525" y="3388114"/>
                </a:lnTo>
                <a:lnTo>
                  <a:pt x="6867525" y="3516809"/>
                </a:lnTo>
                <a:lnTo>
                  <a:pt x="6867525" y="3625746"/>
                </a:lnTo>
                <a:lnTo>
                  <a:pt x="6867525" y="3716573"/>
                </a:lnTo>
                <a:lnTo>
                  <a:pt x="6867525" y="3790936"/>
                </a:lnTo>
                <a:lnTo>
                  <a:pt x="6867525" y="3850481"/>
                </a:lnTo>
                <a:lnTo>
                  <a:pt x="6867525" y="3896855"/>
                </a:lnTo>
                <a:lnTo>
                  <a:pt x="6867525" y="3931704"/>
                </a:lnTo>
                <a:lnTo>
                  <a:pt x="6867525" y="3956675"/>
                </a:lnTo>
                <a:lnTo>
                  <a:pt x="6867525" y="3973413"/>
                </a:lnTo>
                <a:lnTo>
                  <a:pt x="6867525" y="3988780"/>
                </a:lnTo>
                <a:lnTo>
                  <a:pt x="6867525" y="3990975"/>
                </a:lnTo>
                <a:cubicBezTo>
                  <a:pt x="6630004" y="5457825"/>
                  <a:pt x="5470901" y="6619875"/>
                  <a:pt x="4007770" y="6858000"/>
                </a:cubicBezTo>
                <a:lnTo>
                  <a:pt x="3805411" y="6858000"/>
                </a:lnTo>
                <a:lnTo>
                  <a:pt x="3628312" y="6858000"/>
                </a:lnTo>
                <a:lnTo>
                  <a:pt x="3474788" y="6858000"/>
                </a:lnTo>
                <a:lnTo>
                  <a:pt x="3343156" y="6858000"/>
                </a:lnTo>
                <a:lnTo>
                  <a:pt x="3231733" y="6858000"/>
                </a:lnTo>
                <a:lnTo>
                  <a:pt x="3138833" y="6858000"/>
                </a:lnTo>
                <a:lnTo>
                  <a:pt x="3062773" y="6858000"/>
                </a:lnTo>
                <a:lnTo>
                  <a:pt x="3001869" y="6858000"/>
                </a:lnTo>
                <a:lnTo>
                  <a:pt x="2954436" y="6858000"/>
                </a:lnTo>
                <a:lnTo>
                  <a:pt x="2918792" y="6858000"/>
                </a:lnTo>
                <a:lnTo>
                  <a:pt x="2893251" y="6858000"/>
                </a:lnTo>
                <a:lnTo>
                  <a:pt x="2876131" y="6858000"/>
                </a:lnTo>
                <a:lnTo>
                  <a:pt x="2860414" y="6858000"/>
                </a:lnTo>
                <a:lnTo>
                  <a:pt x="2858168" y="6858000"/>
                </a:lnTo>
                <a:cubicBezTo>
                  <a:pt x="1482030" y="6634758"/>
                  <a:pt x="381453" y="5599472"/>
                  <a:pt x="53545" y="4262287"/>
                </a:cubicBezTo>
                <a:lnTo>
                  <a:pt x="0" y="3998785"/>
                </a:lnTo>
                <a:lnTo>
                  <a:pt x="0" y="2859216"/>
                </a:lnTo>
                <a:lnTo>
                  <a:pt x="53545" y="2595714"/>
                </a:lnTo>
                <a:cubicBezTo>
                  <a:pt x="359593" y="1347674"/>
                  <a:pt x="1338720" y="362622"/>
                  <a:pt x="2586762" y="55325"/>
                </a:cubicBezTo>
                <a:close/>
              </a:path>
            </a:pathLst>
          </a:custGeom>
          <a:noFill/>
        </p:spPr>
      </p:pic>
      <p:sp>
        <p:nvSpPr>
          <p:cNvPr id="13" name="Text Placeholder 2">
            <a:extLst>
              <a:ext uri="{FF2B5EF4-FFF2-40B4-BE49-F238E27FC236}">
                <a16:creationId xmlns:a16="http://schemas.microsoft.com/office/drawing/2014/main" id="{A9AA5072-1FCE-8035-0D35-C250809FFE08}"/>
              </a:ext>
            </a:extLst>
          </p:cNvPr>
          <p:cNvSpPr>
            <a:spLocks noGrp="1"/>
          </p:cNvSpPr>
          <p:nvPr>
            <p:ph type="body" sz="quarter" idx="13"/>
          </p:nvPr>
        </p:nvSpPr>
        <p:spPr>
          <a:xfrm>
            <a:off x="491784" y="1066165"/>
            <a:ext cx="4385831" cy="723900"/>
          </a:xfrm>
        </p:spPr>
        <p:txBody>
          <a:bodyPr>
            <a:normAutofit fontScale="92500" lnSpcReduction="10000"/>
          </a:bodyPr>
          <a:lstStyle/>
          <a:p>
            <a:r>
              <a:rPr lang="lt-LT" err="1"/>
              <a:t>Alegre</a:t>
            </a:r>
            <a:r>
              <a:rPr lang="lt-LT"/>
              <a:t> Design</a:t>
            </a:r>
            <a:endParaRPr lang="en-US"/>
          </a:p>
        </p:txBody>
      </p:sp>
      <p:sp>
        <p:nvSpPr>
          <p:cNvPr id="20" name="Text Placeholder 4">
            <a:extLst>
              <a:ext uri="{FF2B5EF4-FFF2-40B4-BE49-F238E27FC236}">
                <a16:creationId xmlns:a16="http://schemas.microsoft.com/office/drawing/2014/main" id="{EC897DA6-B8CD-C0B9-177F-FBC802191317}"/>
              </a:ext>
            </a:extLst>
          </p:cNvPr>
          <p:cNvSpPr>
            <a:spLocks noGrp="1"/>
          </p:cNvSpPr>
          <p:nvPr>
            <p:ph type="body" sz="quarter" idx="24"/>
          </p:nvPr>
        </p:nvSpPr>
        <p:spPr>
          <a:xfrm>
            <a:off x="479425" y="418660"/>
            <a:ext cx="2880000" cy="285741"/>
          </a:xfrm>
        </p:spPr>
        <p:txBody>
          <a:bodyPr/>
          <a:lstStyle/>
          <a:p>
            <a:r>
              <a:rPr lang="lt-LT" dirty="0"/>
              <a:t>OFY</a:t>
            </a:r>
            <a:endParaRPr lang="en-US" dirty="0"/>
          </a:p>
        </p:txBody>
      </p:sp>
      <p:pic>
        <p:nvPicPr>
          <p:cNvPr id="3" name="Picture Placeholder 2">
            <a:extLst>
              <a:ext uri="{FF2B5EF4-FFF2-40B4-BE49-F238E27FC236}">
                <a16:creationId xmlns:a16="http://schemas.microsoft.com/office/drawing/2014/main" id="{D8A5BC30-309A-F04C-D859-3F4D6BDCAD0B}"/>
              </a:ext>
            </a:extLst>
          </p:cNvPr>
          <p:cNvPicPr>
            <a:picLocks noGrp="1" noChangeAspect="1"/>
          </p:cNvPicPr>
          <p:nvPr>
            <p:ph type="pic" sz="quarter" idx="23"/>
          </p:nvPr>
        </p:nvPicPr>
        <p:blipFill rotWithShape="1">
          <a:blip r:embed="rId3"/>
          <a:srcRect l="23355" t="2618" r="24637" b="28508"/>
          <a:stretch/>
        </p:blipFill>
        <p:spPr>
          <a:xfrm>
            <a:off x="5303838" y="0"/>
            <a:ext cx="6888162" cy="6858000"/>
          </a:xfrm>
          <a:noFill/>
        </p:spPr>
      </p:pic>
      <p:sp>
        <p:nvSpPr>
          <p:cNvPr id="16" name="Text Placeholder 3">
            <a:extLst>
              <a:ext uri="{FF2B5EF4-FFF2-40B4-BE49-F238E27FC236}">
                <a16:creationId xmlns:a16="http://schemas.microsoft.com/office/drawing/2014/main" id="{FA5E82DE-5455-88DD-F7C4-58D1AFD3957F}"/>
              </a:ext>
            </a:extLst>
          </p:cNvPr>
          <p:cNvSpPr>
            <a:spLocks noGrp="1"/>
          </p:cNvSpPr>
          <p:nvPr>
            <p:ph type="body" sz="quarter" idx="15"/>
          </p:nvPr>
        </p:nvSpPr>
        <p:spPr>
          <a:xfrm>
            <a:off x="491784" y="3782060"/>
            <a:ext cx="4385830" cy="2511163"/>
          </a:xfrm>
        </p:spPr>
        <p:txBody>
          <a:bodyPr>
            <a:normAutofit fontScale="92500" lnSpcReduction="10000"/>
          </a:bodyPr>
          <a:lstStyle/>
          <a:p>
            <a:r>
              <a:rPr lang="en-US" sz="2700" dirty="0"/>
              <a:t>The creative philosophy of the studio is to inspire change through innovations and design, think and create not only what is expected today but also anticipate what people will need in the nearest future.</a:t>
            </a:r>
            <a:endParaRPr lang="lt-LT" sz="2700" dirty="0"/>
          </a:p>
        </p:txBody>
      </p:sp>
    </p:spTree>
    <p:extLst>
      <p:ext uri="{BB962C8B-B14F-4D97-AF65-F5344CB8AC3E}">
        <p14:creationId xmlns:p14="http://schemas.microsoft.com/office/powerpoint/2010/main" val="32806527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DD122D-256B-1109-BCC5-4938519E8DEF}"/>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4218557B-261A-C659-3513-168F4121DB35}"/>
              </a:ext>
            </a:extLst>
          </p:cNvPr>
          <p:cNvSpPr>
            <a:spLocks noGrp="1"/>
          </p:cNvSpPr>
          <p:nvPr>
            <p:ph type="body" sz="quarter" idx="13"/>
          </p:nvPr>
        </p:nvSpPr>
        <p:spPr>
          <a:xfrm>
            <a:off x="479426" y="1000640"/>
            <a:ext cx="5324474" cy="723900"/>
          </a:xfrm>
        </p:spPr>
        <p:txBody>
          <a:bodyPr>
            <a:noAutofit/>
          </a:bodyPr>
          <a:lstStyle/>
          <a:p>
            <a:r>
              <a:rPr lang="en-US" dirty="0" err="1"/>
              <a:t>Prioritising</a:t>
            </a:r>
            <a:r>
              <a:rPr lang="en-US" dirty="0"/>
              <a:t> health and comfort</a:t>
            </a:r>
          </a:p>
        </p:txBody>
      </p:sp>
      <p:sp>
        <p:nvSpPr>
          <p:cNvPr id="3" name="Text Placeholder 2">
            <a:extLst>
              <a:ext uri="{FF2B5EF4-FFF2-40B4-BE49-F238E27FC236}">
                <a16:creationId xmlns:a16="http://schemas.microsoft.com/office/drawing/2014/main" id="{CA88ADB0-D24B-D1AD-4365-5640D81F3819}"/>
              </a:ext>
            </a:extLst>
          </p:cNvPr>
          <p:cNvSpPr>
            <a:spLocks noGrp="1"/>
          </p:cNvSpPr>
          <p:nvPr>
            <p:ph type="body" sz="quarter" idx="15"/>
          </p:nvPr>
        </p:nvSpPr>
        <p:spPr>
          <a:xfrm>
            <a:off x="479424" y="2903837"/>
            <a:ext cx="5465752" cy="3528626"/>
          </a:xfrm>
        </p:spPr>
        <p:txBody>
          <a:bodyPr>
            <a:normAutofit/>
          </a:bodyPr>
          <a:lstStyle/>
          <a:p>
            <a:pPr>
              <a:buFont typeface="Visuelt Pro Light" panose="020B0303040202040104" pitchFamily="34" charset="0"/>
              <a:buChar char="–"/>
            </a:pPr>
            <a:r>
              <a:rPr lang="en-US" dirty="0"/>
              <a:t>Synchronous mechanism that automatically adjusts to the body weight.</a:t>
            </a:r>
          </a:p>
          <a:p>
            <a:pPr>
              <a:buFont typeface="Visuelt Pro Light" panose="020B0303040202040104" pitchFamily="34" charset="0"/>
              <a:buChar char="–"/>
            </a:pPr>
            <a:r>
              <a:rPr lang="en-US" dirty="0"/>
              <a:t>Fixed or depth-adjustable seat.</a:t>
            </a:r>
          </a:p>
          <a:p>
            <a:pPr>
              <a:buFont typeface="Visuelt Pro Light" panose="020B0303040202040104" pitchFamily="34" charset="0"/>
              <a:buChar char="–"/>
            </a:pPr>
            <a:r>
              <a:rPr lang="en-US" dirty="0"/>
              <a:t>Five lockable backrest positions.</a:t>
            </a:r>
          </a:p>
        </p:txBody>
      </p:sp>
      <p:sp>
        <p:nvSpPr>
          <p:cNvPr id="10" name="Text Placeholder 9">
            <a:extLst>
              <a:ext uri="{FF2B5EF4-FFF2-40B4-BE49-F238E27FC236}">
                <a16:creationId xmlns:a16="http://schemas.microsoft.com/office/drawing/2014/main" id="{70331B17-8F62-AED1-2692-9414B4A0E049}"/>
              </a:ext>
            </a:extLst>
          </p:cNvPr>
          <p:cNvSpPr>
            <a:spLocks noGrp="1"/>
          </p:cNvSpPr>
          <p:nvPr>
            <p:ph type="body" sz="quarter" idx="24"/>
          </p:nvPr>
        </p:nvSpPr>
        <p:spPr/>
        <p:txBody>
          <a:bodyPr/>
          <a:lstStyle/>
          <a:p>
            <a:r>
              <a:rPr lang="lt-LT" dirty="0"/>
              <a:t>OFY</a:t>
            </a:r>
          </a:p>
        </p:txBody>
      </p:sp>
      <p:pic>
        <p:nvPicPr>
          <p:cNvPr id="9" name="Picture Placeholder 8">
            <a:extLst>
              <a:ext uri="{FF2B5EF4-FFF2-40B4-BE49-F238E27FC236}">
                <a16:creationId xmlns:a16="http://schemas.microsoft.com/office/drawing/2014/main" id="{016AD278-72F7-8552-F427-8E38CE75B2F1}"/>
              </a:ext>
            </a:extLst>
          </p:cNvPr>
          <p:cNvPicPr>
            <a:picLocks noGrp="1" noChangeAspect="1"/>
          </p:cNvPicPr>
          <p:nvPr>
            <p:ph type="pic" sz="quarter" idx="23"/>
          </p:nvPr>
        </p:nvPicPr>
        <p:blipFill rotWithShape="1">
          <a:blip r:embed="rId3">
            <a:extLst>
              <a:ext uri="{28A0092B-C50C-407E-A947-70E740481C1C}">
                <a14:useLocalDpi xmlns:a14="http://schemas.microsoft.com/office/drawing/2010/main" val="0"/>
              </a:ext>
            </a:extLst>
          </a:blip>
          <a:srcRect l="24747" t="5911" r="27345" b="3921"/>
          <a:stretch/>
        </p:blipFill>
        <p:spPr>
          <a:xfrm>
            <a:off x="6726248" y="0"/>
            <a:ext cx="5465752" cy="6858000"/>
          </a:xfrm>
        </p:spPr>
      </p:pic>
    </p:spTree>
    <p:extLst>
      <p:ext uri="{BB962C8B-B14F-4D97-AF65-F5344CB8AC3E}">
        <p14:creationId xmlns:p14="http://schemas.microsoft.com/office/powerpoint/2010/main" val="30930400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65DA1-AE0B-F1C0-FA35-77C351F2CB4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9BC65F2-25F7-1B29-663B-372B50D05EED}"/>
              </a:ext>
            </a:extLst>
          </p:cNvPr>
          <p:cNvSpPr>
            <a:spLocks noGrp="1"/>
          </p:cNvSpPr>
          <p:nvPr>
            <p:ph type="body" sz="quarter" idx="13"/>
          </p:nvPr>
        </p:nvSpPr>
        <p:spPr/>
        <p:txBody>
          <a:bodyPr>
            <a:normAutofit fontScale="92500"/>
          </a:bodyPr>
          <a:lstStyle/>
          <a:p>
            <a:r>
              <a:rPr lang="en-US" spc="0" dirty="0"/>
              <a:t>Subtly integrated adjustable lumbar support</a:t>
            </a:r>
          </a:p>
        </p:txBody>
      </p:sp>
      <p:sp>
        <p:nvSpPr>
          <p:cNvPr id="4" name="Text Placeholder 3">
            <a:extLst>
              <a:ext uri="{FF2B5EF4-FFF2-40B4-BE49-F238E27FC236}">
                <a16:creationId xmlns:a16="http://schemas.microsoft.com/office/drawing/2014/main" id="{60366EDF-7698-B782-265C-BD5CE5EEEFFC}"/>
              </a:ext>
            </a:extLst>
          </p:cNvPr>
          <p:cNvSpPr>
            <a:spLocks noGrp="1"/>
          </p:cNvSpPr>
          <p:nvPr>
            <p:ph type="body" sz="quarter" idx="24"/>
          </p:nvPr>
        </p:nvSpPr>
        <p:spPr/>
        <p:txBody>
          <a:bodyPr/>
          <a:lstStyle/>
          <a:p>
            <a:r>
              <a:rPr lang="lt-LT" dirty="0"/>
              <a:t>OFY</a:t>
            </a:r>
          </a:p>
        </p:txBody>
      </p:sp>
      <p:pic>
        <p:nvPicPr>
          <p:cNvPr id="6" name="Picture Placeholder 5">
            <a:extLst>
              <a:ext uri="{FF2B5EF4-FFF2-40B4-BE49-F238E27FC236}">
                <a16:creationId xmlns:a16="http://schemas.microsoft.com/office/drawing/2014/main" id="{F834DE29-2C5D-D6AB-5B08-1397433BD574}"/>
              </a:ext>
            </a:extLst>
          </p:cNvPr>
          <p:cNvPicPr>
            <a:picLocks noGrp="1" noChangeAspect="1"/>
          </p:cNvPicPr>
          <p:nvPr>
            <p:ph type="pic" sz="quarter" idx="26"/>
          </p:nvPr>
        </p:nvPicPr>
        <p:blipFill rotWithShape="1">
          <a:blip r:embed="rId3" cstate="print">
            <a:extLst>
              <a:ext uri="{28A0092B-C50C-407E-A947-70E740481C1C}">
                <a14:useLocalDpi xmlns:a14="http://schemas.microsoft.com/office/drawing/2010/main" val="0"/>
              </a:ext>
            </a:extLst>
          </a:blip>
          <a:srcRect l="20257" t="14203" r="16474" b="5531"/>
          <a:stretch/>
        </p:blipFill>
        <p:spPr>
          <a:xfrm>
            <a:off x="0" y="1700213"/>
            <a:ext cx="6096000" cy="5157787"/>
          </a:xfrm>
        </p:spPr>
      </p:pic>
      <p:pic>
        <p:nvPicPr>
          <p:cNvPr id="12" name="Picture Placeholder 11">
            <a:extLst>
              <a:ext uri="{FF2B5EF4-FFF2-40B4-BE49-F238E27FC236}">
                <a16:creationId xmlns:a16="http://schemas.microsoft.com/office/drawing/2014/main" id="{A3DCEFE5-FEB0-783F-143D-09475B8AC9AF}"/>
              </a:ext>
            </a:extLst>
          </p:cNvPr>
          <p:cNvPicPr>
            <a:picLocks noGrp="1" noChangeAspect="1"/>
          </p:cNvPicPr>
          <p:nvPr>
            <p:ph type="pic" sz="quarter" idx="25"/>
          </p:nvPr>
        </p:nvPicPr>
        <p:blipFill rotWithShape="1">
          <a:blip r:embed="rId4" cstate="print">
            <a:extLst>
              <a:ext uri="{28A0092B-C50C-407E-A947-70E740481C1C}">
                <a14:useLocalDpi xmlns:a14="http://schemas.microsoft.com/office/drawing/2010/main" val="0"/>
              </a:ext>
            </a:extLst>
          </a:blip>
          <a:srcRect l="9995" t="7146" r="17696"/>
          <a:stretch/>
        </p:blipFill>
        <p:spPr>
          <a:xfrm>
            <a:off x="6096000" y="1700213"/>
            <a:ext cx="6096000" cy="5157787"/>
          </a:xfrm>
        </p:spPr>
      </p:pic>
    </p:spTree>
    <p:extLst>
      <p:ext uri="{BB962C8B-B14F-4D97-AF65-F5344CB8AC3E}">
        <p14:creationId xmlns:p14="http://schemas.microsoft.com/office/powerpoint/2010/main" val="1758059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2CA5A6C-7AC9-4C32-9AA2-7D043ED24437}"/>
              </a:ext>
            </a:extLst>
          </p:cNvPr>
          <p:cNvSpPr>
            <a:spLocks noGrp="1"/>
          </p:cNvSpPr>
          <p:nvPr>
            <p:ph type="body" sz="quarter" idx="13"/>
          </p:nvPr>
        </p:nvSpPr>
        <p:spPr>
          <a:xfrm>
            <a:off x="492125" y="1066799"/>
            <a:ext cx="4386263" cy="2009775"/>
          </a:xfrm>
        </p:spPr>
        <p:txBody>
          <a:bodyPr>
            <a:noAutofit/>
          </a:bodyPr>
          <a:lstStyle/>
          <a:p>
            <a:r>
              <a:rPr lang="en-US" sz="4000" dirty="0"/>
              <a:t>For the comfort of office visitors and meeting participants</a:t>
            </a:r>
          </a:p>
        </p:txBody>
      </p:sp>
      <p:sp>
        <p:nvSpPr>
          <p:cNvPr id="3" name="Text Placeholder 2">
            <a:extLst>
              <a:ext uri="{FF2B5EF4-FFF2-40B4-BE49-F238E27FC236}">
                <a16:creationId xmlns:a16="http://schemas.microsoft.com/office/drawing/2014/main" id="{D47A9E32-198A-444C-9341-8C717D87BAB9}"/>
              </a:ext>
            </a:extLst>
          </p:cNvPr>
          <p:cNvSpPr>
            <a:spLocks noGrp="1"/>
          </p:cNvSpPr>
          <p:nvPr>
            <p:ph type="body" sz="quarter" idx="15"/>
          </p:nvPr>
        </p:nvSpPr>
        <p:spPr>
          <a:xfrm>
            <a:off x="491784" y="3782060"/>
            <a:ext cx="4385830" cy="2511163"/>
          </a:xfrm>
        </p:spPr>
        <p:txBody>
          <a:bodyPr>
            <a:noAutofit/>
          </a:bodyPr>
          <a:lstStyle/>
          <a:p>
            <a:r>
              <a:rPr lang="en-US" sz="2800" dirty="0"/>
              <a:t>The tilt mechanism ensures easy and comfortable reclining and the backrest’s smooth return to the vertical position when the user does not lean back or stands up.</a:t>
            </a:r>
          </a:p>
        </p:txBody>
      </p:sp>
      <p:sp>
        <p:nvSpPr>
          <p:cNvPr id="10" name="Text Placeholder 9">
            <a:extLst>
              <a:ext uri="{FF2B5EF4-FFF2-40B4-BE49-F238E27FC236}">
                <a16:creationId xmlns:a16="http://schemas.microsoft.com/office/drawing/2014/main" id="{8506518B-38DE-00F3-F7EE-1790D6B5E22F}"/>
              </a:ext>
            </a:extLst>
          </p:cNvPr>
          <p:cNvSpPr>
            <a:spLocks noGrp="1"/>
          </p:cNvSpPr>
          <p:nvPr>
            <p:ph type="body" sz="quarter" idx="24"/>
          </p:nvPr>
        </p:nvSpPr>
        <p:spPr>
          <a:xfrm>
            <a:off x="479425" y="418660"/>
            <a:ext cx="2880000" cy="285741"/>
          </a:xfrm>
        </p:spPr>
        <p:txBody>
          <a:bodyPr/>
          <a:lstStyle/>
          <a:p>
            <a:r>
              <a:rPr lang="lt-LT" dirty="0"/>
              <a:t>OFY</a:t>
            </a:r>
          </a:p>
        </p:txBody>
      </p:sp>
      <p:pic>
        <p:nvPicPr>
          <p:cNvPr id="15" name="Picture Placeholder 14">
            <a:extLst>
              <a:ext uri="{FF2B5EF4-FFF2-40B4-BE49-F238E27FC236}">
                <a16:creationId xmlns:a16="http://schemas.microsoft.com/office/drawing/2014/main" id="{47E93469-10D8-6538-BD11-AF903DF8EDDD}"/>
              </a:ext>
            </a:extLst>
          </p:cNvPr>
          <p:cNvPicPr>
            <a:picLocks noGrp="1" noChangeAspect="1"/>
          </p:cNvPicPr>
          <p:nvPr>
            <p:ph type="pic" sz="quarter" idx="23"/>
          </p:nvPr>
        </p:nvPicPr>
        <p:blipFill rotWithShape="1">
          <a:blip r:embed="rId3" cstate="print">
            <a:extLst>
              <a:ext uri="{28A0092B-C50C-407E-A947-70E740481C1C}">
                <a14:useLocalDpi xmlns:a14="http://schemas.microsoft.com/office/drawing/2010/main" val="0"/>
              </a:ext>
            </a:extLst>
          </a:blip>
          <a:srcRect t="11646" r="42792" b="2859"/>
          <a:stretch/>
        </p:blipFill>
        <p:spPr>
          <a:xfrm flipH="1">
            <a:off x="5303838" y="0"/>
            <a:ext cx="6888162" cy="6858000"/>
          </a:xfrm>
        </p:spPr>
      </p:pic>
    </p:spTree>
    <p:extLst>
      <p:ext uri="{BB962C8B-B14F-4D97-AF65-F5344CB8AC3E}">
        <p14:creationId xmlns:p14="http://schemas.microsoft.com/office/powerpoint/2010/main" val="30216042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a:extLst>
              <a:ext uri="{FF2B5EF4-FFF2-40B4-BE49-F238E27FC236}">
                <a16:creationId xmlns:a16="http://schemas.microsoft.com/office/drawing/2014/main" id="{61B42773-F27D-E75B-C288-5E324A33E2C1}"/>
              </a:ext>
            </a:extLst>
          </p:cNvPr>
          <p:cNvSpPr>
            <a:spLocks noGrp="1"/>
          </p:cNvSpPr>
          <p:nvPr>
            <p:ph type="body" sz="quarter" idx="13"/>
          </p:nvPr>
        </p:nvSpPr>
        <p:spPr/>
        <p:txBody>
          <a:bodyPr>
            <a:noAutofit/>
          </a:bodyPr>
          <a:lstStyle/>
          <a:p>
            <a:r>
              <a:rPr lang="en-US" sz="4000" dirty="0"/>
              <a:t>Armrests with different designs and functionalities</a:t>
            </a:r>
          </a:p>
        </p:txBody>
      </p:sp>
      <p:sp>
        <p:nvSpPr>
          <p:cNvPr id="8" name="Text Placeholder 9">
            <a:extLst>
              <a:ext uri="{FF2B5EF4-FFF2-40B4-BE49-F238E27FC236}">
                <a16:creationId xmlns:a16="http://schemas.microsoft.com/office/drawing/2014/main" id="{B35906DE-ACDE-0515-FF83-AA197888C75B}"/>
              </a:ext>
            </a:extLst>
          </p:cNvPr>
          <p:cNvSpPr>
            <a:spLocks noGrp="1"/>
          </p:cNvSpPr>
          <p:nvPr>
            <p:ph type="body" sz="quarter" idx="24"/>
          </p:nvPr>
        </p:nvSpPr>
        <p:spPr/>
        <p:txBody>
          <a:bodyPr/>
          <a:lstStyle/>
          <a:p>
            <a:r>
              <a:rPr lang="lt-LT" dirty="0"/>
              <a:t>OFY</a:t>
            </a:r>
          </a:p>
        </p:txBody>
      </p:sp>
      <p:sp>
        <p:nvSpPr>
          <p:cNvPr id="24" name="Text Placeholder 23">
            <a:extLst>
              <a:ext uri="{FF2B5EF4-FFF2-40B4-BE49-F238E27FC236}">
                <a16:creationId xmlns:a16="http://schemas.microsoft.com/office/drawing/2014/main" id="{D012B7E8-0F89-428B-DDAC-0202C66064E5}"/>
              </a:ext>
            </a:extLst>
          </p:cNvPr>
          <p:cNvSpPr>
            <a:spLocks noGrp="1"/>
          </p:cNvSpPr>
          <p:nvPr>
            <p:ph type="body" sz="quarter" idx="29"/>
          </p:nvPr>
        </p:nvSpPr>
        <p:spPr>
          <a:xfrm>
            <a:off x="12357" y="6293443"/>
            <a:ext cx="2965020" cy="392112"/>
          </a:xfrm>
        </p:spPr>
        <p:txBody>
          <a:bodyPr/>
          <a:lstStyle/>
          <a:p>
            <a:r>
              <a:rPr lang="lt-LT" dirty="0" err="1"/>
              <a:t>Non-adjustable</a:t>
            </a:r>
            <a:endParaRPr lang="lt-LT" dirty="0"/>
          </a:p>
        </p:txBody>
      </p:sp>
      <p:sp>
        <p:nvSpPr>
          <p:cNvPr id="25" name="Text Placeholder 24">
            <a:extLst>
              <a:ext uri="{FF2B5EF4-FFF2-40B4-BE49-F238E27FC236}">
                <a16:creationId xmlns:a16="http://schemas.microsoft.com/office/drawing/2014/main" id="{51018771-A31E-113A-9814-735E83B763B1}"/>
              </a:ext>
            </a:extLst>
          </p:cNvPr>
          <p:cNvSpPr>
            <a:spLocks noGrp="1"/>
          </p:cNvSpPr>
          <p:nvPr>
            <p:ph type="body" sz="quarter" idx="30"/>
          </p:nvPr>
        </p:nvSpPr>
        <p:spPr>
          <a:xfrm>
            <a:off x="6074167" y="6293443"/>
            <a:ext cx="6105476" cy="392112"/>
          </a:xfrm>
        </p:spPr>
        <p:txBody>
          <a:bodyPr/>
          <a:lstStyle/>
          <a:p>
            <a:r>
              <a:rPr lang="lt-LT" dirty="0" err="1"/>
              <a:t>Adjustable</a:t>
            </a:r>
            <a:r>
              <a:rPr lang="lt-LT" dirty="0"/>
              <a:t> 1D/3D</a:t>
            </a:r>
          </a:p>
        </p:txBody>
      </p:sp>
      <p:pic>
        <p:nvPicPr>
          <p:cNvPr id="22" name="Picture Placeholder 10">
            <a:extLst>
              <a:ext uri="{FF2B5EF4-FFF2-40B4-BE49-F238E27FC236}">
                <a16:creationId xmlns:a16="http://schemas.microsoft.com/office/drawing/2014/main" id="{24D14656-D1EC-F4D8-5369-0A0F65E8CD5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3378" r="1801" b="3335"/>
          <a:stretch/>
        </p:blipFill>
        <p:spPr>
          <a:xfrm>
            <a:off x="3035281" y="1700212"/>
            <a:ext cx="2977376" cy="4440019"/>
          </a:xfrm>
          <a:prstGeom prst="rect">
            <a:avLst/>
          </a:prstGeom>
          <a:gradFill>
            <a:gsLst>
              <a:gs pos="0">
                <a:schemeClr val="bg1">
                  <a:lumMod val="95000"/>
                </a:schemeClr>
              </a:gs>
              <a:gs pos="100000">
                <a:schemeClr val="bg1">
                  <a:lumMod val="85000"/>
                </a:schemeClr>
              </a:gs>
            </a:gsLst>
            <a:lin ang="5400000" scaled="1"/>
          </a:gradFill>
        </p:spPr>
      </p:pic>
      <p:pic>
        <p:nvPicPr>
          <p:cNvPr id="29" name="Picture Placeholder 28">
            <a:extLst>
              <a:ext uri="{FF2B5EF4-FFF2-40B4-BE49-F238E27FC236}">
                <a16:creationId xmlns:a16="http://schemas.microsoft.com/office/drawing/2014/main" id="{C400F1DD-F62B-32CB-911A-0D65EBAD5AEB}"/>
              </a:ext>
            </a:extLst>
          </p:cNvPr>
          <p:cNvPicPr>
            <a:picLocks noGrp="1" noChangeAspect="1"/>
          </p:cNvPicPr>
          <p:nvPr>
            <p:ph type="pic" sz="quarter" idx="27"/>
          </p:nvPr>
        </p:nvPicPr>
        <p:blipFill rotWithShape="1">
          <a:blip r:embed="rId4" cstate="print">
            <a:extLst>
              <a:ext uri="{28A0092B-C50C-407E-A947-70E740481C1C}">
                <a14:useLocalDpi xmlns:a14="http://schemas.microsoft.com/office/drawing/2010/main" val="0"/>
              </a:ext>
            </a:extLst>
          </a:blip>
          <a:srcRect l="34188" r="992" b="3335"/>
          <a:stretch/>
        </p:blipFill>
        <p:spPr>
          <a:xfrm>
            <a:off x="6074167" y="1700213"/>
            <a:ext cx="2977376" cy="4440019"/>
          </a:xfrm>
        </p:spPr>
      </p:pic>
      <p:pic>
        <p:nvPicPr>
          <p:cNvPr id="33" name="Picture Placeholder 32">
            <a:extLst>
              <a:ext uri="{FF2B5EF4-FFF2-40B4-BE49-F238E27FC236}">
                <a16:creationId xmlns:a16="http://schemas.microsoft.com/office/drawing/2014/main" id="{59079032-607A-A483-F2E3-CC2A9EA59CE8}"/>
              </a:ext>
            </a:extLst>
          </p:cNvPr>
          <p:cNvPicPr>
            <a:picLocks noGrp="1" noChangeAspect="1"/>
          </p:cNvPicPr>
          <p:nvPr>
            <p:ph type="pic" sz="quarter" idx="25"/>
          </p:nvPr>
        </p:nvPicPr>
        <p:blipFill rotWithShape="1">
          <a:blip r:embed="rId5" cstate="print">
            <a:extLst>
              <a:ext uri="{28A0092B-C50C-407E-A947-70E740481C1C}">
                <a14:useLocalDpi xmlns:a14="http://schemas.microsoft.com/office/drawing/2010/main" val="0"/>
              </a:ext>
            </a:extLst>
          </a:blip>
          <a:srcRect l="33919" r="1260" b="3335"/>
          <a:stretch/>
        </p:blipFill>
        <p:spPr>
          <a:xfrm>
            <a:off x="0" y="1700213"/>
            <a:ext cx="2977376" cy="4440019"/>
          </a:xfrm>
        </p:spPr>
      </p:pic>
      <p:sp>
        <p:nvSpPr>
          <p:cNvPr id="5" name="Text Placeholder 23">
            <a:extLst>
              <a:ext uri="{FF2B5EF4-FFF2-40B4-BE49-F238E27FC236}">
                <a16:creationId xmlns:a16="http://schemas.microsoft.com/office/drawing/2014/main" id="{DF5113EA-B4EB-8A8D-B5DF-5A7EEEE76A47}"/>
              </a:ext>
            </a:extLst>
          </p:cNvPr>
          <p:cNvSpPr txBox="1">
            <a:spLocks/>
          </p:cNvSpPr>
          <p:nvPr/>
        </p:nvSpPr>
        <p:spPr>
          <a:xfrm>
            <a:off x="3035281" y="6293443"/>
            <a:ext cx="2965020" cy="392112"/>
          </a:xfrm>
          <a:prstGeom prst="rect">
            <a:avLst/>
          </a:prstGeom>
        </p:spPr>
        <p:txBody>
          <a:bodyPr vert="horz" lIns="0" tIns="45720" rIns="0" bIns="45720" rtlCol="0">
            <a:normAutofit/>
          </a:bodyPr>
          <a:lstStyle>
            <a:lvl1pPr marL="0" indent="0" algn="ctr" defTabSz="914400" rtl="0" eaLnBrk="1" latinLnBrk="0" hangingPunct="1">
              <a:lnSpc>
                <a:spcPct val="100000"/>
              </a:lnSpc>
              <a:spcBef>
                <a:spcPts val="1000"/>
              </a:spcBef>
              <a:buFont typeface="Visuelt Pro Light" panose="020B0303040202040104" pitchFamily="34" charset="0"/>
              <a:buNone/>
              <a:defRPr sz="1000" b="1" kern="1200" baseline="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b="1" kern="1200" baseline="0">
                <a:solidFill>
                  <a:schemeClr val="tx1"/>
                </a:solidFill>
                <a:latin typeface="Visuelt Pro" panose="020B0503040202040104" pitchFamily="34" charset="0"/>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b="1" kern="1200" baseline="0">
                <a:solidFill>
                  <a:schemeClr val="tx1"/>
                </a:solidFill>
                <a:latin typeface="Visuelt Pro" panose="020B0503040202040104" pitchFamily="34" charset="0"/>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b="1" kern="1200" baseline="0">
                <a:solidFill>
                  <a:schemeClr val="tx1"/>
                </a:solidFill>
                <a:latin typeface="Visuelt Pro" panose="020B0503040202040104" pitchFamily="34" charset="0"/>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b="1" kern="1200" baseline="0">
                <a:solidFill>
                  <a:schemeClr val="tx1"/>
                </a:solidFill>
                <a:latin typeface="Visuelt Pro" panose="020B05030402020401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lt-LT" dirty="0" err="1"/>
              <a:t>Non-adjustable</a:t>
            </a:r>
            <a:endParaRPr lang="lt-LT" dirty="0"/>
          </a:p>
        </p:txBody>
      </p:sp>
      <p:pic>
        <p:nvPicPr>
          <p:cNvPr id="10" name="Picture Placeholder 9">
            <a:extLst>
              <a:ext uri="{FF2B5EF4-FFF2-40B4-BE49-F238E27FC236}">
                <a16:creationId xmlns:a16="http://schemas.microsoft.com/office/drawing/2014/main" id="{65B21DF9-432C-1F89-3F1D-9267806E65D6}"/>
              </a:ext>
            </a:extLst>
          </p:cNvPr>
          <p:cNvPicPr>
            <a:picLocks noGrp="1" noChangeAspect="1"/>
          </p:cNvPicPr>
          <p:nvPr>
            <p:ph type="pic" sz="quarter" idx="28"/>
          </p:nvPr>
        </p:nvPicPr>
        <p:blipFill rotWithShape="1">
          <a:blip r:embed="rId6" cstate="print">
            <a:extLst>
              <a:ext uri="{28A0092B-C50C-407E-A947-70E740481C1C}">
                <a14:useLocalDpi xmlns:a14="http://schemas.microsoft.com/office/drawing/2010/main" val="0"/>
              </a:ext>
            </a:extLst>
          </a:blip>
          <a:srcRect l="32649" r="26008" b="10727"/>
          <a:stretch/>
        </p:blipFill>
        <p:spPr>
          <a:xfrm>
            <a:off x="9109448" y="1700213"/>
            <a:ext cx="3082552" cy="4440019"/>
          </a:xfrm>
        </p:spPr>
      </p:pic>
    </p:spTree>
    <p:extLst>
      <p:ext uri="{BB962C8B-B14F-4D97-AF65-F5344CB8AC3E}">
        <p14:creationId xmlns:p14="http://schemas.microsoft.com/office/powerpoint/2010/main" val="33214076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29EB43-23E5-B664-0532-9D640F80D6E5}"/>
              </a:ext>
            </a:extLst>
          </p:cNvPr>
          <p:cNvSpPr>
            <a:spLocks noGrp="1"/>
          </p:cNvSpPr>
          <p:nvPr>
            <p:ph type="body" sz="quarter" idx="4294967295"/>
          </p:nvPr>
        </p:nvSpPr>
        <p:spPr>
          <a:xfrm>
            <a:off x="479425" y="2935606"/>
            <a:ext cx="7134226" cy="1760219"/>
          </a:xfrm>
        </p:spPr>
        <p:txBody>
          <a:bodyPr>
            <a:normAutofit/>
          </a:bodyPr>
          <a:lstStyle/>
          <a:p>
            <a:r>
              <a:rPr lang="lt-LT" sz="4800" dirty="0" err="1"/>
              <a:t>Sustainability</a:t>
            </a:r>
            <a:endParaRPr lang="lt-LT" sz="4800" dirty="0"/>
          </a:p>
        </p:txBody>
      </p:sp>
    </p:spTree>
    <p:extLst>
      <p:ext uri="{BB962C8B-B14F-4D97-AF65-F5344CB8AC3E}">
        <p14:creationId xmlns:p14="http://schemas.microsoft.com/office/powerpoint/2010/main" val="188094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CA76E75C-C021-F551-5592-5488F6E278E7}"/>
              </a:ext>
            </a:extLst>
          </p:cNvPr>
          <p:cNvPicPr>
            <a:picLocks noGrp="1" noChangeAspect="1"/>
          </p:cNvPicPr>
          <p:nvPr>
            <p:ph type="pic" sz="quarter" idx="23"/>
          </p:nvPr>
        </p:nvPicPr>
        <p:blipFill rotWithShape="1">
          <a:blip r:embed="rId3" cstate="print">
            <a:extLst>
              <a:ext uri="{28A0092B-C50C-407E-A947-70E740481C1C}">
                <a14:useLocalDpi xmlns:a14="http://schemas.microsoft.com/office/drawing/2010/main" val="0"/>
              </a:ext>
            </a:extLst>
          </a:blip>
          <a:srcRect l="2782" t="9485" r="2751" b="-3952"/>
          <a:stretch/>
        </p:blipFill>
        <p:spPr>
          <a:xfrm>
            <a:off x="6044714" y="1041428"/>
            <a:ext cx="4779748" cy="4779772"/>
          </a:xfrm>
        </p:spPr>
      </p:pic>
      <p:sp>
        <p:nvSpPr>
          <p:cNvPr id="7" name="Text Placeholder 6">
            <a:extLst>
              <a:ext uri="{FF2B5EF4-FFF2-40B4-BE49-F238E27FC236}">
                <a16:creationId xmlns:a16="http://schemas.microsoft.com/office/drawing/2014/main" id="{77AF0130-B953-E1DE-C677-631A40CF4AB3}"/>
              </a:ext>
            </a:extLst>
          </p:cNvPr>
          <p:cNvSpPr>
            <a:spLocks noGrp="1"/>
          </p:cNvSpPr>
          <p:nvPr>
            <p:ph type="body" sz="quarter" idx="24"/>
          </p:nvPr>
        </p:nvSpPr>
        <p:spPr/>
        <p:txBody>
          <a:bodyPr/>
          <a:lstStyle/>
          <a:p>
            <a:r>
              <a:rPr lang="lt-LT"/>
              <a:t>OFY</a:t>
            </a:r>
            <a:endParaRPr lang="lt-LT" dirty="0"/>
          </a:p>
        </p:txBody>
      </p:sp>
      <p:sp>
        <p:nvSpPr>
          <p:cNvPr id="4" name="Text Placeholder 3">
            <a:extLst>
              <a:ext uri="{FF2B5EF4-FFF2-40B4-BE49-F238E27FC236}">
                <a16:creationId xmlns:a16="http://schemas.microsoft.com/office/drawing/2014/main" id="{B9B55B27-64D5-2408-8043-04E56F9BD16A}"/>
              </a:ext>
            </a:extLst>
          </p:cNvPr>
          <p:cNvSpPr>
            <a:spLocks noGrp="1"/>
          </p:cNvSpPr>
          <p:nvPr>
            <p:ph type="body" sz="quarter" idx="13"/>
          </p:nvPr>
        </p:nvSpPr>
        <p:spPr/>
        <p:txBody>
          <a:bodyPr>
            <a:normAutofit fontScale="92500" lnSpcReduction="10000"/>
          </a:bodyPr>
          <a:lstStyle/>
          <a:p>
            <a:r>
              <a:rPr lang="lt-LT" dirty="0" err="1"/>
              <a:t>Green</a:t>
            </a:r>
            <a:r>
              <a:rPr lang="lt-LT" dirty="0"/>
              <a:t> </a:t>
            </a:r>
            <a:r>
              <a:rPr lang="lt-LT" dirty="0" err="1"/>
              <a:t>facts</a:t>
            </a:r>
            <a:endParaRPr lang="lt-LT" dirty="0"/>
          </a:p>
        </p:txBody>
      </p:sp>
      <p:sp>
        <p:nvSpPr>
          <p:cNvPr id="5" name="Text Placeholder 4">
            <a:extLst>
              <a:ext uri="{FF2B5EF4-FFF2-40B4-BE49-F238E27FC236}">
                <a16:creationId xmlns:a16="http://schemas.microsoft.com/office/drawing/2014/main" id="{D4D71CC4-D381-D2CA-D0F4-1634F2DA0836}"/>
              </a:ext>
            </a:extLst>
          </p:cNvPr>
          <p:cNvSpPr>
            <a:spLocks noGrp="1"/>
          </p:cNvSpPr>
          <p:nvPr>
            <p:ph type="body" sz="quarter" idx="15"/>
          </p:nvPr>
        </p:nvSpPr>
        <p:spPr>
          <a:xfrm>
            <a:off x="491782" y="2727503"/>
            <a:ext cx="4659497" cy="3064331"/>
          </a:xfrm>
        </p:spPr>
        <p:txBody>
          <a:bodyPr>
            <a:normAutofit fontScale="62500" lnSpcReduction="20000"/>
          </a:bodyPr>
          <a:lstStyle/>
          <a:p>
            <a:r>
              <a:rPr lang="lt-LT" sz="3200" dirty="0" err="1"/>
              <a:t>Certified</a:t>
            </a:r>
            <a:r>
              <a:rPr lang="lt-LT" sz="3200" dirty="0"/>
              <a:t> </a:t>
            </a:r>
            <a:r>
              <a:rPr lang="lt-LT" sz="3200" dirty="0" err="1"/>
              <a:t>upholsteries</a:t>
            </a:r>
            <a:r>
              <a:rPr lang="lt-LT" sz="3200" dirty="0"/>
              <a:t> </a:t>
            </a:r>
          </a:p>
          <a:p>
            <a:pPr marL="457200" indent="-457200">
              <a:buFont typeface="Visuelt Pro Light" panose="020B0303040202040104" pitchFamily="34" charset="0"/>
              <a:buChar char="–"/>
            </a:pPr>
            <a:r>
              <a:rPr lang="en-US" sz="3200" dirty="0"/>
              <a:t>All of the upholsteries we use are certified according to environmental certifications – the </a:t>
            </a:r>
            <a:r>
              <a:rPr lang="en-US" sz="3200" dirty="0" err="1"/>
              <a:t>Oeko</a:t>
            </a:r>
            <a:r>
              <a:rPr lang="en-US" sz="3200" dirty="0"/>
              <a:t>-Tex Standard 100 and EU Ecolabel.</a:t>
            </a:r>
          </a:p>
          <a:p>
            <a:r>
              <a:rPr lang="lt-LT" sz="3200" dirty="0" err="1"/>
              <a:t>Sustainable</a:t>
            </a:r>
            <a:r>
              <a:rPr lang="lt-LT" sz="3200" dirty="0"/>
              <a:t> </a:t>
            </a:r>
            <a:r>
              <a:rPr lang="lt-LT" sz="3200" dirty="0" err="1"/>
              <a:t>product</a:t>
            </a:r>
            <a:r>
              <a:rPr lang="lt-LT" sz="3200" dirty="0"/>
              <a:t> </a:t>
            </a:r>
            <a:r>
              <a:rPr lang="lt-LT" sz="3200" dirty="0" err="1"/>
              <a:t>end-of-life</a:t>
            </a:r>
            <a:r>
              <a:rPr lang="lt-LT" sz="3200" dirty="0"/>
              <a:t> </a:t>
            </a:r>
            <a:r>
              <a:rPr lang="lt-LT" sz="3200" dirty="0" err="1"/>
              <a:t>management</a:t>
            </a:r>
            <a:endParaRPr lang="lt-LT" sz="3200" dirty="0"/>
          </a:p>
          <a:p>
            <a:pPr marL="457200" indent="-457200">
              <a:buFont typeface="Visuelt Pro Light" panose="020B0303040202040104" pitchFamily="34" charset="0"/>
              <a:buChar char="–"/>
            </a:pPr>
            <a:r>
              <a:rPr lang="en-US" sz="3200" dirty="0"/>
              <a:t>Up to 90% of the chair’s components can be disassembled, sorted and recycled.</a:t>
            </a:r>
          </a:p>
          <a:p>
            <a:endParaRPr lang="lt-LT" dirty="0"/>
          </a:p>
        </p:txBody>
      </p:sp>
    </p:spTree>
    <p:extLst>
      <p:ext uri="{BB962C8B-B14F-4D97-AF65-F5344CB8AC3E}">
        <p14:creationId xmlns:p14="http://schemas.microsoft.com/office/powerpoint/2010/main" val="4006708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29EB43-23E5-B664-0532-9D640F80D6E5}"/>
              </a:ext>
            </a:extLst>
          </p:cNvPr>
          <p:cNvSpPr>
            <a:spLocks noGrp="1"/>
          </p:cNvSpPr>
          <p:nvPr>
            <p:ph type="body" sz="quarter" idx="4294967295"/>
          </p:nvPr>
        </p:nvSpPr>
        <p:spPr>
          <a:xfrm>
            <a:off x="479425" y="2935606"/>
            <a:ext cx="7134226" cy="1760219"/>
          </a:xfrm>
        </p:spPr>
        <p:txBody>
          <a:bodyPr>
            <a:normAutofit/>
          </a:bodyPr>
          <a:lstStyle/>
          <a:p>
            <a:r>
              <a:rPr lang="lt-LT" sz="4800" dirty="0"/>
              <a:t>Range</a:t>
            </a:r>
          </a:p>
        </p:txBody>
      </p:sp>
    </p:spTree>
    <p:extLst>
      <p:ext uri="{BB962C8B-B14F-4D97-AF65-F5344CB8AC3E}">
        <p14:creationId xmlns:p14="http://schemas.microsoft.com/office/powerpoint/2010/main" val="7442377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25AE8D-49D7-5987-FDDA-D8562F1043C9}"/>
            </a:ext>
          </a:extLst>
        </p:cNvPr>
        <p:cNvGrpSpPr/>
        <p:nvPr/>
      </p:nvGrpSpPr>
      <p:grpSpPr>
        <a:xfrm>
          <a:off x="0" y="0"/>
          <a:ext cx="0" cy="0"/>
          <a:chOff x="0" y="0"/>
          <a:chExt cx="0" cy="0"/>
        </a:xfrm>
      </p:grpSpPr>
      <p:graphicFrame>
        <p:nvGraphicFramePr>
          <p:cNvPr id="16" name="Table 3">
            <a:extLst>
              <a:ext uri="{FF2B5EF4-FFF2-40B4-BE49-F238E27FC236}">
                <a16:creationId xmlns:a16="http://schemas.microsoft.com/office/drawing/2014/main" id="{334A19AE-3957-A402-A560-642DB3E60F0A}"/>
              </a:ext>
            </a:extLst>
          </p:cNvPr>
          <p:cNvGraphicFramePr>
            <a:graphicFrameLocks noGrp="1"/>
          </p:cNvGraphicFramePr>
          <p:nvPr>
            <p:extLst>
              <p:ext uri="{D42A27DB-BD31-4B8C-83A1-F6EECF244321}">
                <p14:modId xmlns:p14="http://schemas.microsoft.com/office/powerpoint/2010/main" val="3873009090"/>
              </p:ext>
            </p:extLst>
          </p:nvPr>
        </p:nvGraphicFramePr>
        <p:xfrm>
          <a:off x="0" y="1052512"/>
          <a:ext cx="12191998" cy="5805489"/>
        </p:xfrm>
        <a:graphic>
          <a:graphicData uri="http://schemas.openxmlformats.org/drawingml/2006/table">
            <a:tbl>
              <a:tblPr firstRow="1" bandRow="1">
                <a:tableStyleId>{5C22544A-7EE6-4342-B048-85BDC9FD1C3A}</a:tableStyleId>
              </a:tblPr>
              <a:tblGrid>
                <a:gridCol w="3142266">
                  <a:extLst>
                    <a:ext uri="{9D8B030D-6E8A-4147-A177-3AD203B41FA5}">
                      <a16:colId xmlns:a16="http://schemas.microsoft.com/office/drawing/2014/main" val="3109617654"/>
                    </a:ext>
                  </a:extLst>
                </a:gridCol>
                <a:gridCol w="1692638">
                  <a:extLst>
                    <a:ext uri="{9D8B030D-6E8A-4147-A177-3AD203B41FA5}">
                      <a16:colId xmlns:a16="http://schemas.microsoft.com/office/drawing/2014/main" val="2339250288"/>
                    </a:ext>
                  </a:extLst>
                </a:gridCol>
                <a:gridCol w="1668583">
                  <a:extLst>
                    <a:ext uri="{9D8B030D-6E8A-4147-A177-3AD203B41FA5}">
                      <a16:colId xmlns:a16="http://schemas.microsoft.com/office/drawing/2014/main" val="2809780820"/>
                    </a:ext>
                  </a:extLst>
                </a:gridCol>
                <a:gridCol w="1823910">
                  <a:extLst>
                    <a:ext uri="{9D8B030D-6E8A-4147-A177-3AD203B41FA5}">
                      <a16:colId xmlns:a16="http://schemas.microsoft.com/office/drawing/2014/main" val="698228117"/>
                    </a:ext>
                  </a:extLst>
                </a:gridCol>
                <a:gridCol w="1804351">
                  <a:extLst>
                    <a:ext uri="{9D8B030D-6E8A-4147-A177-3AD203B41FA5}">
                      <a16:colId xmlns:a16="http://schemas.microsoft.com/office/drawing/2014/main" val="2355571375"/>
                    </a:ext>
                  </a:extLst>
                </a:gridCol>
                <a:gridCol w="2060250">
                  <a:extLst>
                    <a:ext uri="{9D8B030D-6E8A-4147-A177-3AD203B41FA5}">
                      <a16:colId xmlns:a16="http://schemas.microsoft.com/office/drawing/2014/main" val="3643027158"/>
                    </a:ext>
                  </a:extLst>
                </a:gridCol>
              </a:tblGrid>
              <a:tr h="654909">
                <a:tc>
                  <a:txBody>
                    <a:bodyPr/>
                    <a:lstStyle/>
                    <a:p>
                      <a:pPr algn="ctr"/>
                      <a:r>
                        <a:rPr lang="lt-LT" sz="1600" b="0" baseline="0" dirty="0" err="1">
                          <a:solidFill>
                            <a:schemeClr val="tx1"/>
                          </a:solidFill>
                          <a:latin typeface="+mj-lt"/>
                        </a:rPr>
                        <a:t>Chair</a:t>
                      </a:r>
                      <a:endParaRPr lang="lt-LT" sz="1600" b="0" baseline="0" dirty="0">
                        <a:solidFill>
                          <a:schemeClr val="tx1"/>
                        </a:solidFill>
                        <a:latin typeface="+mj-lt"/>
                      </a:endParaRPr>
                    </a:p>
                  </a:txBody>
                  <a:tcPr marL="0" marR="0" marT="0" marB="0" anchor="ctr">
                    <a:lnL w="12700" cap="flat" cmpd="sng" algn="ctr">
                      <a:noFill/>
                      <a:prstDash val="solid"/>
                      <a:round/>
                      <a:headEnd type="none" w="med" len="med"/>
                      <a:tailEnd type="none" w="med" len="med"/>
                    </a:lnL>
                    <a:lnR w="1905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baseline="0" dirty="0" err="1">
                          <a:solidFill>
                            <a:schemeClr val="tx1"/>
                          </a:solidFill>
                          <a:latin typeface="+mj-lt"/>
                        </a:rPr>
                        <a:t>Frame</a:t>
                      </a:r>
                      <a:r>
                        <a:rPr lang="lt-LT" sz="1600" b="0" baseline="0" dirty="0">
                          <a:solidFill>
                            <a:schemeClr val="tx1"/>
                          </a:solidFill>
                          <a:latin typeface="+mj-lt"/>
                        </a:rPr>
                        <a:t> </a:t>
                      </a:r>
                      <a:r>
                        <a:rPr lang="lt-LT" sz="1600" b="0" baseline="0" dirty="0" err="1">
                          <a:solidFill>
                            <a:schemeClr val="tx1"/>
                          </a:solidFill>
                          <a:latin typeface="+mj-lt"/>
                        </a:rPr>
                        <a:t>colour</a:t>
                      </a:r>
                      <a:endParaRPr lang="lt-LT" sz="1600" b="0" baseline="0" dirty="0">
                        <a:solidFill>
                          <a:schemeClr val="tx1"/>
                        </a:solidFill>
                        <a:latin typeface="+mj-lt"/>
                      </a:endParaRPr>
                    </a:p>
                  </a:txBody>
                  <a:tcPr marL="0" marR="0" marT="0" marB="0" anchor="ctr">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t-LT" sz="1600" b="0" kern="1200" baseline="0" dirty="0">
                          <a:solidFill>
                            <a:schemeClr val="tx1"/>
                          </a:solidFill>
                          <a:latin typeface="+mn-lt"/>
                          <a:ea typeface="+mn-ea"/>
                          <a:cs typeface="+mn-cs"/>
                        </a:rPr>
                        <a:t>Base</a:t>
                      </a:r>
                    </a:p>
                  </a:txBody>
                  <a:tcPr marL="0" marR="0" marT="0" marB="0" anchor="ctr">
                    <a:lnL w="19050" cap="flat" cmpd="sng" algn="ctr">
                      <a:solidFill>
                        <a:schemeClr val="tx2"/>
                      </a:solidFill>
                      <a:prstDash val="solid"/>
                      <a:round/>
                      <a:headEnd type="none" w="med" len="med"/>
                      <a:tailEnd type="none" w="med" len="med"/>
                    </a:lnL>
                    <a:lnR w="1905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dirty="0" err="1">
                          <a:solidFill>
                            <a:schemeClr val="tx1"/>
                          </a:solidFill>
                          <a:latin typeface="+mj-lt"/>
                        </a:rPr>
                        <a:t>Lumbar</a:t>
                      </a:r>
                      <a:r>
                        <a:rPr lang="lt-LT" sz="1600" b="0" dirty="0">
                          <a:solidFill>
                            <a:schemeClr val="tx1"/>
                          </a:solidFill>
                          <a:latin typeface="+mj-lt"/>
                        </a:rPr>
                        <a:t> </a:t>
                      </a:r>
                      <a:r>
                        <a:rPr lang="lt-LT" sz="1600" b="0" dirty="0" err="1">
                          <a:solidFill>
                            <a:schemeClr val="tx1"/>
                          </a:solidFill>
                          <a:latin typeface="+mj-lt"/>
                        </a:rPr>
                        <a:t>support</a:t>
                      </a:r>
                      <a:endParaRPr lang="lt-LT" sz="1600" b="0" dirty="0">
                        <a:solidFill>
                          <a:schemeClr val="tx1"/>
                        </a:solidFill>
                        <a:latin typeface="+mj-lt"/>
                      </a:endParaRPr>
                    </a:p>
                  </a:txBody>
                  <a:tcPr marL="0" marR="0" marT="0" marB="0" anchor="ctr">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dirty="0" err="1">
                          <a:solidFill>
                            <a:schemeClr val="tx1"/>
                          </a:solidFill>
                          <a:latin typeface="+mj-lt"/>
                        </a:rPr>
                        <a:t>Armrests</a:t>
                      </a:r>
                      <a:br>
                        <a:rPr lang="lt-LT" sz="1600" b="0" dirty="0">
                          <a:solidFill>
                            <a:schemeClr val="tx1"/>
                          </a:solidFill>
                          <a:latin typeface="+mj-lt"/>
                        </a:rPr>
                      </a:br>
                      <a:r>
                        <a:rPr lang="lt-LT" sz="1600" b="0" dirty="0">
                          <a:solidFill>
                            <a:schemeClr val="tx1"/>
                          </a:solidFill>
                          <a:latin typeface="+mj-lt"/>
                        </a:rPr>
                        <a:t>(</a:t>
                      </a:r>
                      <a:r>
                        <a:rPr lang="lt-LT" sz="1600" b="0" dirty="0" err="1">
                          <a:solidFill>
                            <a:schemeClr val="tx1"/>
                          </a:solidFill>
                          <a:latin typeface="+mj-lt"/>
                        </a:rPr>
                        <a:t>optional</a:t>
                      </a:r>
                      <a:r>
                        <a:rPr lang="lt-LT" sz="1600" b="0" dirty="0">
                          <a:solidFill>
                            <a:schemeClr val="tx1"/>
                          </a:solidFill>
                          <a:latin typeface="+mj-lt"/>
                        </a:rPr>
                        <a:t>)</a:t>
                      </a:r>
                    </a:p>
                  </a:txBody>
                  <a:tcPr marL="0" marR="0" marT="0" marB="0" anchor="ctr">
                    <a:lnL w="19050" cap="flat" cmpd="sng" algn="ctr">
                      <a:solidFill>
                        <a:schemeClr val="tx2"/>
                      </a:solidFill>
                      <a:prstDash val="solid"/>
                      <a:round/>
                      <a:headEnd type="none" w="med" len="med"/>
                      <a:tailEnd type="none" w="med" len="med"/>
                    </a:lnL>
                    <a:lnR w="1905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dirty="0" err="1">
                          <a:solidFill>
                            <a:schemeClr val="tx1"/>
                          </a:solidFill>
                          <a:latin typeface="+mj-lt"/>
                        </a:rPr>
                        <a:t>Castors</a:t>
                      </a:r>
                      <a:endParaRPr lang="lt-LT" sz="1600" b="0" dirty="0">
                        <a:solidFill>
                          <a:schemeClr val="tx1"/>
                        </a:solidFill>
                        <a:latin typeface="+mj-lt"/>
                      </a:endParaRPr>
                    </a:p>
                  </a:txBody>
                  <a:tcPr marL="0" marR="0" marT="0" marB="0" anchor="ctr">
                    <a:lnL w="19050" cap="flat" cmpd="sng" algn="ctr">
                      <a:solidFill>
                        <a:schemeClr val="accent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4445473"/>
                  </a:ext>
                </a:extLst>
              </a:tr>
              <a:tr h="2650019">
                <a:tc rowSpan="2">
                  <a:txBody>
                    <a:bodyPr/>
                    <a:lstStyle/>
                    <a:p>
                      <a:endParaRPr lang="lt-LT" dirty="0"/>
                    </a:p>
                  </a:txBody>
                  <a:tcPr>
                    <a:lnR w="19050" cap="flat" cmpd="sng" algn="ctr">
                      <a:solidFill>
                        <a:schemeClr val="accent5"/>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a:txBody>
                    <a:bodyPr/>
                    <a:lstStyle/>
                    <a:p>
                      <a:endParaRPr lang="lt-LT" sz="1800" dirty="0"/>
                    </a:p>
                  </a:txBody>
                  <a:tcPr marL="91530" marR="91530" marT="180000" marB="45765">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t-LT" sz="1400" dirty="0">
                        <a:solidFill>
                          <a:srgbClr val="FF0000"/>
                        </a:solidFill>
                      </a:endParaRPr>
                    </a:p>
                  </a:txBody>
                  <a:tcPr marL="0" marR="0" marT="180000" marB="45765">
                    <a:lnL w="19050" cap="flat" cmpd="sng" algn="ctr">
                      <a:solidFill>
                        <a:schemeClr val="tx2"/>
                      </a:solidFill>
                      <a:prstDash val="solid"/>
                      <a:round/>
                      <a:headEnd type="none" w="med" len="med"/>
                      <a:tailEnd type="none" w="med" len="med"/>
                    </a:lnL>
                    <a:lnR w="19050" cap="flat" cmpd="sng" algn="ctr">
                      <a:solidFill>
                        <a:schemeClr val="accent5"/>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accent5"/>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lt-LT" dirty="0"/>
                    </a:p>
                  </a:txBody>
                  <a:tcPr>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rowSpan="2">
                  <a:txBody>
                    <a:bodyPr/>
                    <a:lstStyle/>
                    <a:p>
                      <a:endParaRPr lang="lt-LT" dirty="0"/>
                    </a:p>
                  </a:txBody>
                  <a:tcPr>
                    <a:lnL w="19050" cap="flat" cmpd="sng" algn="ctr">
                      <a:solidFill>
                        <a:schemeClr val="tx2"/>
                      </a:solidFill>
                      <a:prstDash val="solid"/>
                      <a:round/>
                      <a:headEnd type="none" w="med" len="med"/>
                      <a:tailEnd type="none" w="med" len="med"/>
                    </a:lnL>
                    <a:lnR w="19050" cap="flat" cmpd="sng" algn="ctr">
                      <a:solidFill>
                        <a:schemeClr val="accent5"/>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rowSpan="2">
                  <a:txBody>
                    <a:bodyPr/>
                    <a:lstStyle/>
                    <a:p>
                      <a:endParaRPr lang="lt-LT" dirty="0"/>
                    </a:p>
                  </a:txBody>
                  <a:tcPr>
                    <a:lnL w="19050" cap="flat" cmpd="sng" algn="ctr">
                      <a:solidFill>
                        <a:schemeClr val="accent5"/>
                      </a:solidFill>
                      <a:prstDash val="solid"/>
                      <a:round/>
                      <a:headEnd type="none" w="med" len="med"/>
                      <a:tailEnd type="none" w="med" len="med"/>
                    </a:lnL>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3956873310"/>
                  </a:ext>
                </a:extLst>
              </a:tr>
              <a:tr h="2500561">
                <a:tc vMerge="1">
                  <a:txBody>
                    <a:bodyPr/>
                    <a:lstStyle/>
                    <a:p>
                      <a:endParaRPr lang="lt-LT"/>
                    </a:p>
                  </a:txBody>
                  <a:tcPr/>
                </a:tc>
                <a:tc>
                  <a:txBody>
                    <a:bodyPr/>
                    <a:lstStyle/>
                    <a:p>
                      <a:endParaRPr lang="lt-LT" sz="1800" dirty="0"/>
                    </a:p>
                  </a:txBody>
                  <a:tcPr marL="91530" marR="91530" marT="180000" marB="45765">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accent5"/>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t-LT" sz="1400" dirty="0">
                        <a:solidFill>
                          <a:srgbClr val="FF0000"/>
                        </a:solidFill>
                      </a:endParaRPr>
                    </a:p>
                  </a:txBody>
                  <a:tcPr marL="0" marR="0" marT="180000" marB="45765">
                    <a:lnL w="19050" cap="flat" cmpd="sng" algn="ctr">
                      <a:solidFill>
                        <a:schemeClr val="tx2"/>
                      </a:solidFill>
                      <a:prstDash val="solid"/>
                      <a:round/>
                      <a:headEnd type="none" w="med" len="med"/>
                      <a:tailEnd type="none" w="med" len="med"/>
                    </a:lnL>
                    <a:lnR w="19050" cap="flat" cmpd="sng" algn="ctr">
                      <a:solidFill>
                        <a:schemeClr val="accent5"/>
                      </a:solidFill>
                      <a:prstDash val="solid"/>
                      <a:round/>
                      <a:headEnd type="none" w="med" len="med"/>
                      <a:tailEnd type="none" w="med" len="med"/>
                    </a:lnR>
                    <a:lnT w="19050" cap="flat" cmpd="sng" algn="ctr">
                      <a:solidFill>
                        <a:schemeClr val="accent5"/>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lt-LT"/>
                    </a:p>
                  </a:txBody>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1116481032"/>
                  </a:ext>
                </a:extLst>
              </a:tr>
            </a:tbl>
          </a:graphicData>
        </a:graphic>
      </p:graphicFrame>
      <p:pic>
        <p:nvPicPr>
          <p:cNvPr id="11" name="Picture 10">
            <a:extLst>
              <a:ext uri="{FF2B5EF4-FFF2-40B4-BE49-F238E27FC236}">
                <a16:creationId xmlns:a16="http://schemas.microsoft.com/office/drawing/2014/main" id="{27F51C5B-7E68-BC90-32D9-915EC0878C67}"/>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815064" y="3429000"/>
            <a:ext cx="1572565" cy="1572565"/>
          </a:xfrm>
          <a:prstGeom prst="rect">
            <a:avLst/>
          </a:prstGeom>
        </p:spPr>
      </p:pic>
      <p:pic>
        <p:nvPicPr>
          <p:cNvPr id="12" name="Picture 11">
            <a:extLst>
              <a:ext uri="{FF2B5EF4-FFF2-40B4-BE49-F238E27FC236}">
                <a16:creationId xmlns:a16="http://schemas.microsoft.com/office/drawing/2014/main" id="{876C4090-B836-CEA5-BCE0-F9EFCF80D4BB}"/>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4411" b="1819"/>
          <a:stretch/>
        </p:blipFill>
        <p:spPr>
          <a:xfrm>
            <a:off x="813001" y="5128448"/>
            <a:ext cx="1699967" cy="1424056"/>
          </a:xfrm>
          <a:prstGeom prst="rect">
            <a:avLst/>
          </a:prstGeom>
        </p:spPr>
      </p:pic>
      <p:pic>
        <p:nvPicPr>
          <p:cNvPr id="10" name="Picture 9">
            <a:extLst>
              <a:ext uri="{FF2B5EF4-FFF2-40B4-BE49-F238E27FC236}">
                <a16:creationId xmlns:a16="http://schemas.microsoft.com/office/drawing/2014/main" id="{5395C7E5-B670-0A47-90AA-8A919FA6725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760558" y="1715936"/>
            <a:ext cx="1682833" cy="1682833"/>
          </a:xfrm>
          <a:prstGeom prst="rect">
            <a:avLst/>
          </a:prstGeom>
        </p:spPr>
      </p:pic>
      <p:sp>
        <p:nvSpPr>
          <p:cNvPr id="54" name="TextBox 53">
            <a:extLst>
              <a:ext uri="{FF2B5EF4-FFF2-40B4-BE49-F238E27FC236}">
                <a16:creationId xmlns:a16="http://schemas.microsoft.com/office/drawing/2014/main" id="{15771474-B7DF-8579-B2E1-0A2F7D16346C}"/>
              </a:ext>
            </a:extLst>
          </p:cNvPr>
          <p:cNvSpPr txBox="1"/>
          <p:nvPr/>
        </p:nvSpPr>
        <p:spPr>
          <a:xfrm>
            <a:off x="8424625" y="4765888"/>
            <a:ext cx="1535911" cy="276999"/>
          </a:xfrm>
          <a:prstGeom prst="rect">
            <a:avLst/>
          </a:prstGeom>
          <a:noFill/>
        </p:spPr>
        <p:txBody>
          <a:bodyPr wrap="square" rtlCol="0">
            <a:spAutoFit/>
          </a:bodyPr>
          <a:lstStyle/>
          <a:p>
            <a:pPr algn="ctr"/>
            <a:r>
              <a:rPr lang="lt-LT" sz="1200" dirty="0" err="1"/>
              <a:t>Fixed</a:t>
            </a:r>
            <a:endParaRPr lang="lt-LT" sz="1200" dirty="0"/>
          </a:p>
        </p:txBody>
      </p:sp>
      <p:sp>
        <p:nvSpPr>
          <p:cNvPr id="21" name="TextBox 20">
            <a:extLst>
              <a:ext uri="{FF2B5EF4-FFF2-40B4-BE49-F238E27FC236}">
                <a16:creationId xmlns:a16="http://schemas.microsoft.com/office/drawing/2014/main" id="{8413813A-4180-91E9-0F0D-9FA5144C9387}"/>
              </a:ext>
            </a:extLst>
          </p:cNvPr>
          <p:cNvSpPr txBox="1"/>
          <p:nvPr/>
        </p:nvSpPr>
        <p:spPr>
          <a:xfrm>
            <a:off x="8487105" y="6208339"/>
            <a:ext cx="1535911" cy="276999"/>
          </a:xfrm>
          <a:prstGeom prst="rect">
            <a:avLst/>
          </a:prstGeom>
          <a:noFill/>
        </p:spPr>
        <p:txBody>
          <a:bodyPr wrap="square" rtlCol="0">
            <a:spAutoFit/>
          </a:bodyPr>
          <a:lstStyle/>
          <a:p>
            <a:pPr algn="ctr"/>
            <a:r>
              <a:rPr lang="lt-LT" sz="1200" dirty="0" err="1"/>
              <a:t>Adjustable</a:t>
            </a:r>
            <a:r>
              <a:rPr lang="lt-LT" sz="1200" dirty="0"/>
              <a:t> 1D/3D</a:t>
            </a:r>
          </a:p>
        </p:txBody>
      </p:sp>
      <p:sp>
        <p:nvSpPr>
          <p:cNvPr id="3" name="TextBox 2">
            <a:extLst>
              <a:ext uri="{FF2B5EF4-FFF2-40B4-BE49-F238E27FC236}">
                <a16:creationId xmlns:a16="http://schemas.microsoft.com/office/drawing/2014/main" id="{9A35C4B0-D37A-B351-AD33-E4833209E639}"/>
              </a:ext>
            </a:extLst>
          </p:cNvPr>
          <p:cNvSpPr txBox="1"/>
          <p:nvPr/>
        </p:nvSpPr>
        <p:spPr>
          <a:xfrm>
            <a:off x="8461486" y="3130678"/>
            <a:ext cx="1535911" cy="276999"/>
          </a:xfrm>
          <a:prstGeom prst="rect">
            <a:avLst/>
          </a:prstGeom>
          <a:noFill/>
        </p:spPr>
        <p:txBody>
          <a:bodyPr wrap="square" rtlCol="0">
            <a:spAutoFit/>
          </a:bodyPr>
          <a:lstStyle/>
          <a:p>
            <a:pPr algn="ctr"/>
            <a:r>
              <a:rPr lang="lt-LT" sz="1200" dirty="0" err="1"/>
              <a:t>Integrated</a:t>
            </a:r>
            <a:endParaRPr lang="lt-LT" sz="1200" dirty="0"/>
          </a:p>
        </p:txBody>
      </p:sp>
      <p:sp>
        <p:nvSpPr>
          <p:cNvPr id="15" name="TextBox 14">
            <a:extLst>
              <a:ext uri="{FF2B5EF4-FFF2-40B4-BE49-F238E27FC236}">
                <a16:creationId xmlns:a16="http://schemas.microsoft.com/office/drawing/2014/main" id="{19BC9CC8-E7D5-F3F7-FD26-626B8445CD93}"/>
              </a:ext>
            </a:extLst>
          </p:cNvPr>
          <p:cNvSpPr txBox="1"/>
          <p:nvPr/>
        </p:nvSpPr>
        <p:spPr>
          <a:xfrm>
            <a:off x="827807" y="3381292"/>
            <a:ext cx="1535911" cy="276999"/>
          </a:xfrm>
          <a:prstGeom prst="rect">
            <a:avLst/>
          </a:prstGeom>
          <a:noFill/>
        </p:spPr>
        <p:txBody>
          <a:bodyPr wrap="square" rtlCol="0">
            <a:spAutoFit/>
          </a:bodyPr>
          <a:lstStyle/>
          <a:p>
            <a:pPr algn="ctr"/>
            <a:r>
              <a:rPr lang="lt-LT" sz="1200" dirty="0" err="1"/>
              <a:t>Executive</a:t>
            </a:r>
            <a:r>
              <a:rPr lang="lt-LT" sz="1200" dirty="0"/>
              <a:t> </a:t>
            </a:r>
            <a:r>
              <a:rPr lang="lt-LT" sz="1200" dirty="0" err="1"/>
              <a:t>chairs</a:t>
            </a:r>
            <a:endParaRPr lang="lt-LT" sz="1200" dirty="0"/>
          </a:p>
        </p:txBody>
      </p:sp>
      <p:sp>
        <p:nvSpPr>
          <p:cNvPr id="20" name="TextBox 19">
            <a:extLst>
              <a:ext uri="{FF2B5EF4-FFF2-40B4-BE49-F238E27FC236}">
                <a16:creationId xmlns:a16="http://schemas.microsoft.com/office/drawing/2014/main" id="{A86D2123-3E82-7620-FD52-2E1AA76297FA}"/>
              </a:ext>
            </a:extLst>
          </p:cNvPr>
          <p:cNvSpPr txBox="1"/>
          <p:nvPr/>
        </p:nvSpPr>
        <p:spPr>
          <a:xfrm>
            <a:off x="1080295" y="4963669"/>
            <a:ext cx="1067899" cy="276999"/>
          </a:xfrm>
          <a:prstGeom prst="rect">
            <a:avLst/>
          </a:prstGeom>
          <a:noFill/>
        </p:spPr>
        <p:txBody>
          <a:bodyPr wrap="square" rtlCol="0">
            <a:spAutoFit/>
          </a:bodyPr>
          <a:lstStyle/>
          <a:p>
            <a:pPr algn="ctr"/>
            <a:r>
              <a:rPr lang="lt-LT" sz="1200" dirty="0" err="1"/>
              <a:t>Task</a:t>
            </a:r>
            <a:r>
              <a:rPr lang="lt-LT" sz="1200" dirty="0"/>
              <a:t> </a:t>
            </a:r>
            <a:r>
              <a:rPr lang="lt-LT" sz="1200" dirty="0" err="1"/>
              <a:t>chairs</a:t>
            </a:r>
            <a:endParaRPr lang="lt-LT" sz="1200" dirty="0"/>
          </a:p>
        </p:txBody>
      </p:sp>
      <p:sp>
        <p:nvSpPr>
          <p:cNvPr id="30" name="TextBox 29">
            <a:extLst>
              <a:ext uri="{FF2B5EF4-FFF2-40B4-BE49-F238E27FC236}">
                <a16:creationId xmlns:a16="http://schemas.microsoft.com/office/drawing/2014/main" id="{4D15E701-C9EE-A3E2-8FE9-6E0C95B28375}"/>
              </a:ext>
            </a:extLst>
          </p:cNvPr>
          <p:cNvSpPr txBox="1"/>
          <p:nvPr/>
        </p:nvSpPr>
        <p:spPr>
          <a:xfrm>
            <a:off x="669922" y="6485338"/>
            <a:ext cx="1889643" cy="276999"/>
          </a:xfrm>
          <a:prstGeom prst="rect">
            <a:avLst/>
          </a:prstGeom>
          <a:noFill/>
        </p:spPr>
        <p:txBody>
          <a:bodyPr wrap="square" rtlCol="0">
            <a:spAutoFit/>
          </a:bodyPr>
          <a:lstStyle/>
          <a:p>
            <a:pPr algn="ctr"/>
            <a:r>
              <a:rPr lang="lt-LT" sz="1200" dirty="0" err="1"/>
              <a:t>Low-back</a:t>
            </a:r>
            <a:r>
              <a:rPr lang="lt-LT" sz="1200" dirty="0"/>
              <a:t> </a:t>
            </a:r>
            <a:r>
              <a:rPr lang="lt-LT" sz="1200" dirty="0" err="1"/>
              <a:t>task</a:t>
            </a:r>
            <a:r>
              <a:rPr lang="lt-LT" sz="1200" dirty="0"/>
              <a:t> </a:t>
            </a:r>
            <a:r>
              <a:rPr lang="lt-LT" sz="1200" dirty="0" err="1"/>
              <a:t>chairs</a:t>
            </a:r>
            <a:endParaRPr lang="lt-LT" sz="1200" dirty="0"/>
          </a:p>
        </p:txBody>
      </p:sp>
      <p:sp>
        <p:nvSpPr>
          <p:cNvPr id="78" name="TextBox 77">
            <a:extLst>
              <a:ext uri="{FF2B5EF4-FFF2-40B4-BE49-F238E27FC236}">
                <a16:creationId xmlns:a16="http://schemas.microsoft.com/office/drawing/2014/main" id="{514E30F8-36CD-1BF6-8B8D-1C877BA85A69}"/>
              </a:ext>
            </a:extLst>
          </p:cNvPr>
          <p:cNvSpPr txBox="1"/>
          <p:nvPr/>
        </p:nvSpPr>
        <p:spPr>
          <a:xfrm flipH="1">
            <a:off x="5037476" y="3537881"/>
            <a:ext cx="1413075" cy="461665"/>
          </a:xfrm>
          <a:prstGeom prst="rect">
            <a:avLst/>
          </a:prstGeom>
          <a:noFill/>
        </p:spPr>
        <p:txBody>
          <a:bodyPr wrap="square" rtlCol="0">
            <a:spAutoFit/>
          </a:bodyPr>
          <a:lstStyle/>
          <a:p>
            <a:pPr algn="ctr"/>
            <a:r>
              <a:rPr lang="en-US" sz="1200" dirty="0"/>
              <a:t>Cast polished </a:t>
            </a:r>
            <a:r>
              <a:rPr lang="en-US" sz="1200" dirty="0" err="1"/>
              <a:t>aluminium</a:t>
            </a:r>
            <a:r>
              <a:rPr lang="en-US" sz="1200" dirty="0"/>
              <a:t> five star</a:t>
            </a:r>
          </a:p>
        </p:txBody>
      </p:sp>
      <p:sp>
        <p:nvSpPr>
          <p:cNvPr id="88" name="TextBox 87">
            <a:extLst>
              <a:ext uri="{FF2B5EF4-FFF2-40B4-BE49-F238E27FC236}">
                <a16:creationId xmlns:a16="http://schemas.microsoft.com/office/drawing/2014/main" id="{F60F362A-E3C9-365D-E622-E848C8F63B3A}"/>
              </a:ext>
            </a:extLst>
          </p:cNvPr>
          <p:cNvSpPr txBox="1"/>
          <p:nvPr/>
        </p:nvSpPr>
        <p:spPr>
          <a:xfrm flipH="1">
            <a:off x="6758419" y="4478470"/>
            <a:ext cx="1238350" cy="461665"/>
          </a:xfrm>
          <a:prstGeom prst="rect">
            <a:avLst/>
          </a:prstGeom>
          <a:noFill/>
        </p:spPr>
        <p:txBody>
          <a:bodyPr wrap="square" rtlCol="0">
            <a:spAutoFit/>
          </a:bodyPr>
          <a:lstStyle/>
          <a:p>
            <a:pPr algn="ctr"/>
            <a:r>
              <a:rPr lang="lt-LT" sz="1200" dirty="0" err="1"/>
              <a:t>With</a:t>
            </a:r>
            <a:r>
              <a:rPr lang="lt-LT" sz="1200" dirty="0"/>
              <a:t> </a:t>
            </a:r>
            <a:r>
              <a:rPr lang="lt-LT" sz="1200" dirty="0" err="1"/>
              <a:t>integrated</a:t>
            </a:r>
            <a:r>
              <a:rPr lang="lt-LT" sz="1200" dirty="0"/>
              <a:t> </a:t>
            </a:r>
            <a:r>
              <a:rPr lang="lt-LT" sz="1200" dirty="0" err="1"/>
              <a:t>back</a:t>
            </a:r>
            <a:r>
              <a:rPr lang="lt-LT" sz="1200" dirty="0"/>
              <a:t> </a:t>
            </a:r>
            <a:r>
              <a:rPr lang="lt-LT" sz="1200" dirty="0" err="1"/>
              <a:t>support</a:t>
            </a:r>
            <a:endParaRPr lang="lt-LT" sz="1200" dirty="0"/>
          </a:p>
        </p:txBody>
      </p:sp>
      <p:pic>
        <p:nvPicPr>
          <p:cNvPr id="18" name="Picture 17">
            <a:extLst>
              <a:ext uri="{FF2B5EF4-FFF2-40B4-BE49-F238E27FC236}">
                <a16:creationId xmlns:a16="http://schemas.microsoft.com/office/drawing/2014/main" id="{D08792DE-2EF9-8CC4-4A86-4C5C87C3E8BF}"/>
              </a:ext>
            </a:extLst>
          </p:cNvPr>
          <p:cNvPicPr>
            <a:picLocks noChangeAspect="1"/>
          </p:cNvPicPr>
          <p:nvPr/>
        </p:nvPicPr>
        <p:blipFill>
          <a:blip r:embed="rId6" cstate="print">
            <a:duotone>
              <a:prstClr val="black"/>
              <a:schemeClr val="tx1">
                <a:lumMod val="95000"/>
                <a:lumOff val="5000"/>
                <a:tint val="45000"/>
                <a:satMod val="400000"/>
              </a:schemeClr>
            </a:duotone>
            <a:extLst>
              <a:ext uri="{28A0092B-C50C-407E-A947-70E740481C1C}">
                <a14:useLocalDpi xmlns:a14="http://schemas.microsoft.com/office/drawing/2010/main" val="0"/>
              </a:ext>
            </a:extLst>
          </a:blip>
          <a:stretch>
            <a:fillRect/>
          </a:stretch>
        </p:blipFill>
        <p:spPr>
          <a:xfrm>
            <a:off x="3831967" y="2907399"/>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pic>
        <p:nvPicPr>
          <p:cNvPr id="19" name="Picture 18">
            <a:extLst>
              <a:ext uri="{FF2B5EF4-FFF2-40B4-BE49-F238E27FC236}">
                <a16:creationId xmlns:a16="http://schemas.microsoft.com/office/drawing/2014/main" id="{B97A00C6-B12F-E5AD-1C27-E830ADAFFBC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31967" y="5387492"/>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sp>
        <p:nvSpPr>
          <p:cNvPr id="5" name="Text Placeholder 3">
            <a:extLst>
              <a:ext uri="{FF2B5EF4-FFF2-40B4-BE49-F238E27FC236}">
                <a16:creationId xmlns:a16="http://schemas.microsoft.com/office/drawing/2014/main" id="{D85F3F40-E1A7-CF94-C2C5-D3B8530906AA}"/>
              </a:ext>
            </a:extLst>
          </p:cNvPr>
          <p:cNvSpPr txBox="1">
            <a:spLocks/>
          </p:cNvSpPr>
          <p:nvPr/>
        </p:nvSpPr>
        <p:spPr>
          <a:xfrm>
            <a:off x="352423" y="372662"/>
            <a:ext cx="2334215" cy="285741"/>
          </a:xfrm>
          <a:prstGeom prst="rect">
            <a:avLst/>
          </a:prstGeom>
        </p:spPr>
        <p:txBody>
          <a:bodyPr vert="horz" lIns="91440" tIns="45720" rIns="91440" bIns="45720" rtlCol="0">
            <a:noAutofit/>
          </a:bodyPr>
          <a:lstStyle>
            <a:lvl1pPr marL="0" indent="0" algn="l" defTabSz="914400" rtl="0" eaLnBrk="1" latinLnBrk="0" hangingPunct="1">
              <a:lnSpc>
                <a:spcPts val="1500"/>
              </a:lnSpc>
              <a:spcBef>
                <a:spcPts val="1000"/>
              </a:spcBef>
              <a:buFontTx/>
              <a:buNone/>
              <a:defRPr lang="lt-LT" sz="1100" b="0" i="0" u="none" strike="noStrike" kern="1200" baseline="0" smtClean="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lt-LT" dirty="0"/>
              <a:t>OFY</a:t>
            </a:r>
          </a:p>
        </p:txBody>
      </p:sp>
      <p:pic>
        <p:nvPicPr>
          <p:cNvPr id="7" name="Picture 6">
            <a:extLst>
              <a:ext uri="{FF2B5EF4-FFF2-40B4-BE49-F238E27FC236}">
                <a16:creationId xmlns:a16="http://schemas.microsoft.com/office/drawing/2014/main" id="{160E5A7A-C4D6-4563-9C52-238243037D79}"/>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507401" y="3112891"/>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pic>
        <p:nvPicPr>
          <p:cNvPr id="26" name="Picture 25">
            <a:extLst>
              <a:ext uri="{FF2B5EF4-FFF2-40B4-BE49-F238E27FC236}">
                <a16:creationId xmlns:a16="http://schemas.microsoft.com/office/drawing/2014/main" id="{7698EDBA-82E8-9970-34DC-E4C577158B18}"/>
              </a:ext>
            </a:extLst>
          </p:cNvPr>
          <p:cNvPicPr>
            <a:picLocks noChangeAspect="1"/>
          </p:cNvPicPr>
          <p:nvPr/>
        </p:nvPicPr>
        <p:blipFill>
          <a:blip r:embed="rId6" cstate="print">
            <a:duotone>
              <a:prstClr val="black"/>
              <a:schemeClr val="tx1">
                <a:lumMod val="95000"/>
                <a:lumOff val="5000"/>
                <a:tint val="45000"/>
                <a:satMod val="400000"/>
              </a:schemeClr>
            </a:duotone>
            <a:extLst>
              <a:ext uri="{28A0092B-C50C-407E-A947-70E740481C1C}">
                <a14:useLocalDpi xmlns:a14="http://schemas.microsoft.com/office/drawing/2010/main" val="0"/>
              </a:ext>
            </a:extLst>
          </a:blip>
          <a:stretch>
            <a:fillRect/>
          </a:stretch>
        </p:blipFill>
        <p:spPr>
          <a:xfrm>
            <a:off x="5507401" y="2158158"/>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pic>
        <p:nvPicPr>
          <p:cNvPr id="27" name="Picture 26">
            <a:extLst>
              <a:ext uri="{FF2B5EF4-FFF2-40B4-BE49-F238E27FC236}">
                <a16:creationId xmlns:a16="http://schemas.microsoft.com/office/drawing/2014/main" id="{AFB33BB6-3BC6-60CD-8B94-E887CDF06A6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82271" y="4749069"/>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sp>
        <p:nvSpPr>
          <p:cNvPr id="8" name="TextBox 7">
            <a:extLst>
              <a:ext uri="{FF2B5EF4-FFF2-40B4-BE49-F238E27FC236}">
                <a16:creationId xmlns:a16="http://schemas.microsoft.com/office/drawing/2014/main" id="{5978FB71-B18D-1530-52DF-C33A96D16560}"/>
              </a:ext>
            </a:extLst>
          </p:cNvPr>
          <p:cNvSpPr txBox="1"/>
          <p:nvPr/>
        </p:nvSpPr>
        <p:spPr>
          <a:xfrm flipH="1">
            <a:off x="5037476" y="2639965"/>
            <a:ext cx="1299849"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t-LT" sz="1200" dirty="0" err="1"/>
              <a:t>Plastic</a:t>
            </a:r>
            <a:r>
              <a:rPr lang="lt-LT" sz="1200" dirty="0"/>
              <a:t> </a:t>
            </a:r>
            <a:r>
              <a:rPr lang="lt-LT" sz="1200" dirty="0" err="1"/>
              <a:t>five</a:t>
            </a:r>
            <a:r>
              <a:rPr lang="lt-LT" sz="1200" dirty="0"/>
              <a:t> </a:t>
            </a:r>
            <a:r>
              <a:rPr lang="lt-LT" sz="1200" dirty="0" err="1"/>
              <a:t>star</a:t>
            </a:r>
            <a:endParaRPr lang="lt-LT" sz="1200" dirty="0"/>
          </a:p>
        </p:txBody>
      </p:sp>
      <p:sp>
        <p:nvSpPr>
          <p:cNvPr id="4" name="TextBox 3">
            <a:extLst>
              <a:ext uri="{FF2B5EF4-FFF2-40B4-BE49-F238E27FC236}">
                <a16:creationId xmlns:a16="http://schemas.microsoft.com/office/drawing/2014/main" id="{A3F5419A-FA2B-51BF-65C1-C09DAD601CE3}"/>
              </a:ext>
            </a:extLst>
          </p:cNvPr>
          <p:cNvSpPr txBox="1"/>
          <p:nvPr/>
        </p:nvSpPr>
        <p:spPr>
          <a:xfrm flipH="1">
            <a:off x="5060308" y="5177510"/>
            <a:ext cx="1299849"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t-LT" sz="1200" dirty="0" err="1"/>
              <a:t>Plastic</a:t>
            </a:r>
            <a:r>
              <a:rPr lang="lt-LT" sz="1200" dirty="0"/>
              <a:t> </a:t>
            </a:r>
            <a:r>
              <a:rPr lang="lt-LT" sz="1200" dirty="0" err="1"/>
              <a:t>five</a:t>
            </a:r>
            <a:r>
              <a:rPr lang="lt-LT" sz="1200" dirty="0"/>
              <a:t> </a:t>
            </a:r>
            <a:r>
              <a:rPr lang="lt-LT" sz="1200" dirty="0" err="1"/>
              <a:t>star</a:t>
            </a:r>
            <a:endParaRPr lang="lt-LT" sz="1200" dirty="0"/>
          </a:p>
        </p:txBody>
      </p:sp>
      <p:pic>
        <p:nvPicPr>
          <p:cNvPr id="6" name="Picture 5">
            <a:extLst>
              <a:ext uri="{FF2B5EF4-FFF2-40B4-BE49-F238E27FC236}">
                <a16:creationId xmlns:a16="http://schemas.microsoft.com/office/drawing/2014/main" id="{2CC4832A-068D-E74A-3EBC-4FE0323EBEA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0431510" y="2812693"/>
            <a:ext cx="720000" cy="720000"/>
          </a:xfrm>
          <a:prstGeom prst="rect">
            <a:avLst/>
          </a:prstGeom>
        </p:spPr>
      </p:pic>
      <p:pic>
        <p:nvPicPr>
          <p:cNvPr id="13" name="Picture 12">
            <a:extLst>
              <a:ext uri="{FF2B5EF4-FFF2-40B4-BE49-F238E27FC236}">
                <a16:creationId xmlns:a16="http://schemas.microsoft.com/office/drawing/2014/main" id="{138B433C-E4F0-B608-FA05-8E83E4480FFB}"/>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1249597" y="2812693"/>
            <a:ext cx="720000" cy="720000"/>
          </a:xfrm>
          <a:prstGeom prst="rect">
            <a:avLst/>
          </a:prstGeom>
        </p:spPr>
      </p:pic>
      <p:sp>
        <p:nvSpPr>
          <p:cNvPr id="14" name="TextBox 13">
            <a:extLst>
              <a:ext uri="{FF2B5EF4-FFF2-40B4-BE49-F238E27FC236}">
                <a16:creationId xmlns:a16="http://schemas.microsoft.com/office/drawing/2014/main" id="{6FD58043-3D40-2FD9-A592-CA5C6A84FD89}"/>
              </a:ext>
            </a:extLst>
          </p:cNvPr>
          <p:cNvSpPr txBox="1"/>
          <p:nvPr/>
        </p:nvSpPr>
        <p:spPr>
          <a:xfrm>
            <a:off x="10344613" y="2150416"/>
            <a:ext cx="1624984" cy="276999"/>
          </a:xfrm>
          <a:prstGeom prst="rect">
            <a:avLst/>
          </a:prstGeom>
          <a:noFill/>
        </p:spPr>
        <p:txBody>
          <a:bodyPr wrap="square" rtlCol="0">
            <a:spAutoFit/>
          </a:bodyPr>
          <a:lstStyle/>
          <a:p>
            <a:pPr algn="ctr"/>
            <a:r>
              <a:rPr lang="lt-LT" sz="1200" b="1" dirty="0" err="1">
                <a:latin typeface="Visuelt Pro" panose="020B0503040202040104" pitchFamily="34" charset="0"/>
              </a:rPr>
              <a:t>With</a:t>
            </a:r>
            <a:r>
              <a:rPr lang="lt-LT" sz="1200" b="1" dirty="0">
                <a:latin typeface="Visuelt Pro" panose="020B0503040202040104" pitchFamily="34" charset="0"/>
              </a:rPr>
              <a:t> </a:t>
            </a:r>
            <a:r>
              <a:rPr lang="lt-LT" sz="1200" b="1" dirty="0" err="1">
                <a:latin typeface="Visuelt Pro" panose="020B0503040202040104" pitchFamily="34" charset="0"/>
              </a:rPr>
              <a:t>brakes</a:t>
            </a:r>
            <a:endParaRPr lang="lt-LT" sz="1200" b="1" dirty="0">
              <a:latin typeface="Visuelt Pro" panose="020B0503040202040104" pitchFamily="34" charset="0"/>
            </a:endParaRPr>
          </a:p>
        </p:txBody>
      </p:sp>
      <p:sp>
        <p:nvSpPr>
          <p:cNvPr id="22" name="TextBox 21">
            <a:extLst>
              <a:ext uri="{FF2B5EF4-FFF2-40B4-BE49-F238E27FC236}">
                <a16:creationId xmlns:a16="http://schemas.microsoft.com/office/drawing/2014/main" id="{61CA6344-0276-9A44-C0DF-82E0F9EA1F5D}"/>
              </a:ext>
            </a:extLst>
          </p:cNvPr>
          <p:cNvSpPr txBox="1"/>
          <p:nvPr/>
        </p:nvSpPr>
        <p:spPr>
          <a:xfrm>
            <a:off x="11100948" y="3537143"/>
            <a:ext cx="937240" cy="461665"/>
          </a:xfrm>
          <a:prstGeom prst="rect">
            <a:avLst/>
          </a:prstGeom>
          <a:noFill/>
        </p:spPr>
        <p:txBody>
          <a:bodyPr wrap="square" rtlCol="0">
            <a:spAutoFit/>
          </a:bodyPr>
          <a:lstStyle/>
          <a:p>
            <a:pPr algn="ctr"/>
            <a:r>
              <a:rPr lang="lt-LT" sz="1200" dirty="0" err="1"/>
              <a:t>For</a:t>
            </a:r>
            <a:r>
              <a:rPr lang="lt-LT" sz="1200" dirty="0"/>
              <a:t> </a:t>
            </a:r>
            <a:r>
              <a:rPr lang="lt-LT" sz="1200" dirty="0" err="1"/>
              <a:t>hard</a:t>
            </a:r>
            <a:r>
              <a:rPr lang="lt-LT" sz="1200" dirty="0"/>
              <a:t> </a:t>
            </a:r>
            <a:r>
              <a:rPr lang="lt-LT" sz="1200" dirty="0" err="1"/>
              <a:t>floors</a:t>
            </a:r>
            <a:endParaRPr lang="lt-LT" sz="1200" dirty="0"/>
          </a:p>
        </p:txBody>
      </p:sp>
      <p:sp>
        <p:nvSpPr>
          <p:cNvPr id="23" name="TextBox 22">
            <a:extLst>
              <a:ext uri="{FF2B5EF4-FFF2-40B4-BE49-F238E27FC236}">
                <a16:creationId xmlns:a16="http://schemas.microsoft.com/office/drawing/2014/main" id="{F8741748-8991-91E9-A432-31222F938C2D}"/>
              </a:ext>
            </a:extLst>
          </p:cNvPr>
          <p:cNvSpPr txBox="1"/>
          <p:nvPr/>
        </p:nvSpPr>
        <p:spPr>
          <a:xfrm>
            <a:off x="10273264" y="3537143"/>
            <a:ext cx="937239" cy="461665"/>
          </a:xfrm>
          <a:prstGeom prst="rect">
            <a:avLst/>
          </a:prstGeom>
          <a:noFill/>
        </p:spPr>
        <p:txBody>
          <a:bodyPr wrap="square" rtlCol="0">
            <a:spAutoFit/>
          </a:bodyPr>
          <a:lstStyle/>
          <a:p>
            <a:pPr algn="ctr"/>
            <a:r>
              <a:rPr lang="lt-LT" sz="1200" dirty="0" err="1"/>
              <a:t>For</a:t>
            </a:r>
            <a:r>
              <a:rPr lang="lt-LT" sz="1200" dirty="0"/>
              <a:t> </a:t>
            </a:r>
            <a:r>
              <a:rPr lang="lt-LT" sz="1200" dirty="0" err="1"/>
              <a:t>soft</a:t>
            </a:r>
            <a:r>
              <a:rPr lang="lt-LT" sz="1200" dirty="0"/>
              <a:t> </a:t>
            </a:r>
            <a:r>
              <a:rPr lang="lt-LT" sz="1200" dirty="0" err="1"/>
              <a:t>floors</a:t>
            </a:r>
            <a:endParaRPr lang="lt-LT" sz="1200" dirty="0"/>
          </a:p>
        </p:txBody>
      </p:sp>
      <p:pic>
        <p:nvPicPr>
          <p:cNvPr id="24" name="Picture 23">
            <a:extLst>
              <a:ext uri="{FF2B5EF4-FFF2-40B4-BE49-F238E27FC236}">
                <a16:creationId xmlns:a16="http://schemas.microsoft.com/office/drawing/2014/main" id="{7EFC28C4-9F97-1255-040F-927B4A00DD7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10487181" y="5207492"/>
            <a:ext cx="720000" cy="720000"/>
          </a:xfrm>
          <a:prstGeom prst="rect">
            <a:avLst/>
          </a:prstGeom>
        </p:spPr>
      </p:pic>
      <p:pic>
        <p:nvPicPr>
          <p:cNvPr id="25" name="Picture 24">
            <a:extLst>
              <a:ext uri="{FF2B5EF4-FFF2-40B4-BE49-F238E27FC236}">
                <a16:creationId xmlns:a16="http://schemas.microsoft.com/office/drawing/2014/main" id="{75D58FEE-13B7-9312-A147-79418101E2C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p:blipFill>
        <p:spPr>
          <a:xfrm>
            <a:off x="11305268" y="5207492"/>
            <a:ext cx="720000" cy="720000"/>
          </a:xfrm>
          <a:prstGeom prst="rect">
            <a:avLst/>
          </a:prstGeom>
        </p:spPr>
      </p:pic>
      <p:sp>
        <p:nvSpPr>
          <p:cNvPr id="31" name="TextBox 30">
            <a:extLst>
              <a:ext uri="{FF2B5EF4-FFF2-40B4-BE49-F238E27FC236}">
                <a16:creationId xmlns:a16="http://schemas.microsoft.com/office/drawing/2014/main" id="{1110255C-64F8-914E-D494-C4BBF71D8072}"/>
              </a:ext>
            </a:extLst>
          </p:cNvPr>
          <p:cNvSpPr txBox="1"/>
          <p:nvPr/>
        </p:nvSpPr>
        <p:spPr>
          <a:xfrm>
            <a:off x="10400284" y="4545215"/>
            <a:ext cx="1624984" cy="276999"/>
          </a:xfrm>
          <a:prstGeom prst="rect">
            <a:avLst/>
          </a:prstGeom>
          <a:noFill/>
        </p:spPr>
        <p:txBody>
          <a:bodyPr wrap="square" rtlCol="0">
            <a:spAutoFit/>
          </a:bodyPr>
          <a:lstStyle/>
          <a:p>
            <a:pPr algn="ctr"/>
            <a:r>
              <a:rPr lang="lt-LT" sz="1200" b="1" dirty="0" err="1">
                <a:latin typeface="Visuelt Pro" panose="020B0503040202040104" pitchFamily="34" charset="0"/>
              </a:rPr>
              <a:t>Without</a:t>
            </a:r>
            <a:r>
              <a:rPr lang="lt-LT" sz="1200" b="1" dirty="0">
                <a:latin typeface="Visuelt Pro" panose="020B0503040202040104" pitchFamily="34" charset="0"/>
              </a:rPr>
              <a:t> </a:t>
            </a:r>
            <a:r>
              <a:rPr lang="lt-LT" sz="1200" b="1" dirty="0" err="1">
                <a:latin typeface="Visuelt Pro" panose="020B0503040202040104" pitchFamily="34" charset="0"/>
              </a:rPr>
              <a:t>brakes</a:t>
            </a:r>
            <a:endParaRPr lang="lt-LT" sz="1200" b="1" dirty="0">
              <a:latin typeface="Visuelt Pro" panose="020B0503040202040104" pitchFamily="34" charset="0"/>
            </a:endParaRPr>
          </a:p>
        </p:txBody>
      </p:sp>
      <p:sp>
        <p:nvSpPr>
          <p:cNvPr id="32" name="TextBox 31">
            <a:extLst>
              <a:ext uri="{FF2B5EF4-FFF2-40B4-BE49-F238E27FC236}">
                <a16:creationId xmlns:a16="http://schemas.microsoft.com/office/drawing/2014/main" id="{36B5DE5E-ACD0-34AB-7AA1-03E6E0A4F292}"/>
              </a:ext>
            </a:extLst>
          </p:cNvPr>
          <p:cNvSpPr txBox="1"/>
          <p:nvPr/>
        </p:nvSpPr>
        <p:spPr>
          <a:xfrm>
            <a:off x="11156619" y="5931942"/>
            <a:ext cx="937240" cy="461665"/>
          </a:xfrm>
          <a:prstGeom prst="rect">
            <a:avLst/>
          </a:prstGeom>
          <a:noFill/>
        </p:spPr>
        <p:txBody>
          <a:bodyPr wrap="square" rtlCol="0">
            <a:spAutoFit/>
          </a:bodyPr>
          <a:lstStyle/>
          <a:p>
            <a:pPr algn="ctr"/>
            <a:r>
              <a:rPr lang="lt-LT" sz="1200" dirty="0" err="1"/>
              <a:t>For</a:t>
            </a:r>
            <a:r>
              <a:rPr lang="lt-LT" sz="1200" dirty="0"/>
              <a:t> </a:t>
            </a:r>
            <a:r>
              <a:rPr lang="lt-LT" sz="1200" dirty="0" err="1"/>
              <a:t>hard</a:t>
            </a:r>
            <a:r>
              <a:rPr lang="lt-LT" sz="1200" dirty="0"/>
              <a:t> </a:t>
            </a:r>
            <a:r>
              <a:rPr lang="lt-LT" sz="1200" dirty="0" err="1"/>
              <a:t>floors</a:t>
            </a:r>
            <a:endParaRPr lang="lt-LT" sz="1200" dirty="0"/>
          </a:p>
        </p:txBody>
      </p:sp>
      <p:sp>
        <p:nvSpPr>
          <p:cNvPr id="33" name="TextBox 32">
            <a:extLst>
              <a:ext uri="{FF2B5EF4-FFF2-40B4-BE49-F238E27FC236}">
                <a16:creationId xmlns:a16="http://schemas.microsoft.com/office/drawing/2014/main" id="{7B16E8C6-0E42-CBA7-BFE1-5E724BDE40DF}"/>
              </a:ext>
            </a:extLst>
          </p:cNvPr>
          <p:cNvSpPr txBox="1"/>
          <p:nvPr/>
        </p:nvSpPr>
        <p:spPr>
          <a:xfrm>
            <a:off x="10328935" y="5931942"/>
            <a:ext cx="937239" cy="461665"/>
          </a:xfrm>
          <a:prstGeom prst="rect">
            <a:avLst/>
          </a:prstGeom>
          <a:noFill/>
        </p:spPr>
        <p:txBody>
          <a:bodyPr wrap="square" rtlCol="0">
            <a:spAutoFit/>
          </a:bodyPr>
          <a:lstStyle/>
          <a:p>
            <a:pPr algn="ctr"/>
            <a:r>
              <a:rPr lang="lt-LT" sz="1200" dirty="0" err="1"/>
              <a:t>For</a:t>
            </a:r>
            <a:r>
              <a:rPr lang="lt-LT" sz="1200" dirty="0"/>
              <a:t> </a:t>
            </a:r>
            <a:r>
              <a:rPr lang="lt-LT" sz="1200" dirty="0" err="1"/>
              <a:t>soft</a:t>
            </a:r>
            <a:r>
              <a:rPr lang="lt-LT" sz="1200" dirty="0"/>
              <a:t> </a:t>
            </a:r>
            <a:r>
              <a:rPr lang="lt-LT" sz="1200" dirty="0" err="1"/>
              <a:t>floors</a:t>
            </a:r>
            <a:endParaRPr lang="lt-LT" sz="1200" dirty="0"/>
          </a:p>
        </p:txBody>
      </p:sp>
      <p:pic>
        <p:nvPicPr>
          <p:cNvPr id="36" name="Picture 35">
            <a:extLst>
              <a:ext uri="{FF2B5EF4-FFF2-40B4-BE49-F238E27FC236}">
                <a16:creationId xmlns:a16="http://schemas.microsoft.com/office/drawing/2014/main" id="{5414137A-434E-3C55-C9F4-165E748984D4}"/>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2335" t="29154" r="19903" b="43080"/>
          <a:stretch/>
        </p:blipFill>
        <p:spPr>
          <a:xfrm>
            <a:off x="8802691" y="2121156"/>
            <a:ext cx="966243" cy="966243"/>
          </a:xfrm>
          <a:prstGeom prst="rect">
            <a:avLst/>
          </a:prstGeom>
        </p:spPr>
      </p:pic>
      <p:pic>
        <p:nvPicPr>
          <p:cNvPr id="28" name="Picture 27">
            <a:extLst>
              <a:ext uri="{FF2B5EF4-FFF2-40B4-BE49-F238E27FC236}">
                <a16:creationId xmlns:a16="http://schemas.microsoft.com/office/drawing/2014/main" id="{1A740533-94B4-A1D4-E1B5-BF1EF0663FD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52219" t="31737" r="19525" b="40005"/>
          <a:stretch/>
        </p:blipFill>
        <p:spPr>
          <a:xfrm>
            <a:off x="8802690" y="3748775"/>
            <a:ext cx="966243" cy="966243"/>
          </a:xfrm>
          <a:prstGeom prst="rect">
            <a:avLst/>
          </a:prstGeom>
        </p:spPr>
      </p:pic>
      <p:pic>
        <p:nvPicPr>
          <p:cNvPr id="34" name="Picture 33">
            <a:extLst>
              <a:ext uri="{FF2B5EF4-FFF2-40B4-BE49-F238E27FC236}">
                <a16:creationId xmlns:a16="http://schemas.microsoft.com/office/drawing/2014/main" id="{9B90C650-9661-EB40-B98C-752A1AF6D105}"/>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51409" t="29581" r="18365" b="40193"/>
          <a:stretch/>
        </p:blipFill>
        <p:spPr>
          <a:xfrm>
            <a:off x="8800448" y="5177510"/>
            <a:ext cx="966243" cy="966243"/>
          </a:xfrm>
          <a:prstGeom prst="rect">
            <a:avLst/>
          </a:prstGeom>
        </p:spPr>
      </p:pic>
      <p:pic>
        <p:nvPicPr>
          <p:cNvPr id="35" name="Picture 34">
            <a:extLst>
              <a:ext uri="{FF2B5EF4-FFF2-40B4-BE49-F238E27FC236}">
                <a16:creationId xmlns:a16="http://schemas.microsoft.com/office/drawing/2014/main" id="{DD5D81F8-E76F-DD80-2CF2-F178CA3A3F1D}"/>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23457" t="-7238" r="16221" b="1"/>
          <a:stretch/>
        </p:blipFill>
        <p:spPr>
          <a:xfrm>
            <a:off x="6894473" y="3407677"/>
            <a:ext cx="966243" cy="966243"/>
          </a:xfrm>
          <a:prstGeom prst="rect">
            <a:avLst/>
          </a:prstGeom>
        </p:spPr>
      </p:pic>
      <p:pic>
        <p:nvPicPr>
          <p:cNvPr id="9" name="Picture 8">
            <a:extLst>
              <a:ext uri="{FF2B5EF4-FFF2-40B4-BE49-F238E27FC236}">
                <a16:creationId xmlns:a16="http://schemas.microsoft.com/office/drawing/2014/main" id="{AC3AF43C-80FD-9751-6853-F042EAE2609D}"/>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5482271" y="5705279"/>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sp>
        <p:nvSpPr>
          <p:cNvPr id="37" name="TextBox 36">
            <a:extLst>
              <a:ext uri="{FF2B5EF4-FFF2-40B4-BE49-F238E27FC236}">
                <a16:creationId xmlns:a16="http://schemas.microsoft.com/office/drawing/2014/main" id="{1ABFE29C-E538-CE50-1540-537794454C1D}"/>
              </a:ext>
            </a:extLst>
          </p:cNvPr>
          <p:cNvSpPr txBox="1"/>
          <p:nvPr/>
        </p:nvSpPr>
        <p:spPr>
          <a:xfrm flipH="1">
            <a:off x="5003694" y="6157511"/>
            <a:ext cx="1413075" cy="461665"/>
          </a:xfrm>
          <a:prstGeom prst="rect">
            <a:avLst/>
          </a:prstGeom>
          <a:noFill/>
        </p:spPr>
        <p:txBody>
          <a:bodyPr wrap="square" rtlCol="0">
            <a:spAutoFit/>
          </a:bodyPr>
          <a:lstStyle/>
          <a:p>
            <a:pPr algn="ctr"/>
            <a:r>
              <a:rPr lang="en-US" sz="1200" dirty="0"/>
              <a:t>Cast polished </a:t>
            </a:r>
            <a:r>
              <a:rPr lang="en-US" sz="1200" dirty="0" err="1"/>
              <a:t>aluminium</a:t>
            </a:r>
            <a:r>
              <a:rPr lang="en-US" sz="1200" dirty="0"/>
              <a:t> five star</a:t>
            </a:r>
          </a:p>
        </p:txBody>
      </p:sp>
    </p:spTree>
    <p:extLst>
      <p:ext uri="{BB962C8B-B14F-4D97-AF65-F5344CB8AC3E}">
        <p14:creationId xmlns:p14="http://schemas.microsoft.com/office/powerpoint/2010/main" val="10146916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36509-1E58-748E-BDE0-D21168DE1E7E}"/>
            </a:ext>
          </a:extLst>
        </p:cNvPr>
        <p:cNvGrpSpPr/>
        <p:nvPr/>
      </p:nvGrpSpPr>
      <p:grpSpPr>
        <a:xfrm>
          <a:off x="0" y="0"/>
          <a:ext cx="0" cy="0"/>
          <a:chOff x="0" y="0"/>
          <a:chExt cx="0" cy="0"/>
        </a:xfrm>
      </p:grpSpPr>
      <p:graphicFrame>
        <p:nvGraphicFramePr>
          <p:cNvPr id="16" name="Table 3">
            <a:extLst>
              <a:ext uri="{FF2B5EF4-FFF2-40B4-BE49-F238E27FC236}">
                <a16:creationId xmlns:a16="http://schemas.microsoft.com/office/drawing/2014/main" id="{099A3565-7C74-BE5A-4805-B637D957A670}"/>
              </a:ext>
            </a:extLst>
          </p:cNvPr>
          <p:cNvGraphicFramePr>
            <a:graphicFrameLocks noGrp="1"/>
          </p:cNvGraphicFramePr>
          <p:nvPr>
            <p:extLst>
              <p:ext uri="{D42A27DB-BD31-4B8C-83A1-F6EECF244321}">
                <p14:modId xmlns:p14="http://schemas.microsoft.com/office/powerpoint/2010/main" val="1306847858"/>
              </p:ext>
            </p:extLst>
          </p:nvPr>
        </p:nvGraphicFramePr>
        <p:xfrm>
          <a:off x="0" y="1052513"/>
          <a:ext cx="12191998" cy="5805139"/>
        </p:xfrm>
        <a:graphic>
          <a:graphicData uri="http://schemas.openxmlformats.org/drawingml/2006/table">
            <a:tbl>
              <a:tblPr firstRow="1" bandRow="1">
                <a:tableStyleId>{5C22544A-7EE6-4342-B048-85BDC9FD1C3A}</a:tableStyleId>
              </a:tblPr>
              <a:tblGrid>
                <a:gridCol w="3142266">
                  <a:extLst>
                    <a:ext uri="{9D8B030D-6E8A-4147-A177-3AD203B41FA5}">
                      <a16:colId xmlns:a16="http://schemas.microsoft.com/office/drawing/2014/main" val="3109617654"/>
                    </a:ext>
                  </a:extLst>
                </a:gridCol>
                <a:gridCol w="1692638">
                  <a:extLst>
                    <a:ext uri="{9D8B030D-6E8A-4147-A177-3AD203B41FA5}">
                      <a16:colId xmlns:a16="http://schemas.microsoft.com/office/drawing/2014/main" val="2339250288"/>
                    </a:ext>
                  </a:extLst>
                </a:gridCol>
                <a:gridCol w="1668583">
                  <a:extLst>
                    <a:ext uri="{9D8B030D-6E8A-4147-A177-3AD203B41FA5}">
                      <a16:colId xmlns:a16="http://schemas.microsoft.com/office/drawing/2014/main" val="2809780820"/>
                    </a:ext>
                  </a:extLst>
                </a:gridCol>
                <a:gridCol w="1823910">
                  <a:extLst>
                    <a:ext uri="{9D8B030D-6E8A-4147-A177-3AD203B41FA5}">
                      <a16:colId xmlns:a16="http://schemas.microsoft.com/office/drawing/2014/main" val="698228117"/>
                    </a:ext>
                  </a:extLst>
                </a:gridCol>
                <a:gridCol w="1804351">
                  <a:extLst>
                    <a:ext uri="{9D8B030D-6E8A-4147-A177-3AD203B41FA5}">
                      <a16:colId xmlns:a16="http://schemas.microsoft.com/office/drawing/2014/main" val="2355571375"/>
                    </a:ext>
                  </a:extLst>
                </a:gridCol>
                <a:gridCol w="2060250">
                  <a:extLst>
                    <a:ext uri="{9D8B030D-6E8A-4147-A177-3AD203B41FA5}">
                      <a16:colId xmlns:a16="http://schemas.microsoft.com/office/drawing/2014/main" val="3643027158"/>
                    </a:ext>
                  </a:extLst>
                </a:gridCol>
              </a:tblGrid>
              <a:tr h="645090">
                <a:tc>
                  <a:txBody>
                    <a:bodyPr/>
                    <a:lstStyle/>
                    <a:p>
                      <a:pPr algn="ctr"/>
                      <a:r>
                        <a:rPr lang="lt-LT" sz="1600" b="0" baseline="0" dirty="0" err="1">
                          <a:solidFill>
                            <a:schemeClr val="tx1"/>
                          </a:solidFill>
                          <a:latin typeface="+mn-lt"/>
                        </a:rPr>
                        <a:t>Chair</a:t>
                      </a:r>
                      <a:endParaRPr lang="lt-LT" sz="1600" b="0" baseline="0" dirty="0">
                        <a:solidFill>
                          <a:schemeClr val="tx1"/>
                        </a:solidFill>
                        <a:latin typeface="+mn-lt"/>
                      </a:endParaRPr>
                    </a:p>
                  </a:txBody>
                  <a:tcPr marL="0" marR="0" marT="0" marB="0" anchor="ctr">
                    <a:lnL w="12700" cap="flat" cmpd="sng" algn="ctr">
                      <a:noFill/>
                      <a:prstDash val="solid"/>
                      <a:round/>
                      <a:headEnd type="none" w="med" len="med"/>
                      <a:tailEnd type="none" w="med" len="med"/>
                    </a:lnL>
                    <a:lnR w="1905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baseline="0" dirty="0" err="1">
                          <a:solidFill>
                            <a:schemeClr val="tx1"/>
                          </a:solidFill>
                          <a:latin typeface="+mj-lt"/>
                        </a:rPr>
                        <a:t>Frame</a:t>
                      </a:r>
                      <a:r>
                        <a:rPr lang="lt-LT" sz="1600" b="0" baseline="0" dirty="0">
                          <a:solidFill>
                            <a:schemeClr val="tx1"/>
                          </a:solidFill>
                          <a:latin typeface="+mj-lt"/>
                        </a:rPr>
                        <a:t> </a:t>
                      </a:r>
                      <a:r>
                        <a:rPr lang="lt-LT" sz="1600" b="0" baseline="0" dirty="0" err="1">
                          <a:solidFill>
                            <a:schemeClr val="tx1"/>
                          </a:solidFill>
                          <a:latin typeface="+mj-lt"/>
                        </a:rPr>
                        <a:t>colour</a:t>
                      </a:r>
                      <a:endParaRPr lang="lt-LT" sz="1600" b="0" baseline="0" dirty="0">
                        <a:solidFill>
                          <a:schemeClr val="tx1"/>
                        </a:solidFill>
                        <a:latin typeface="+mj-lt"/>
                      </a:endParaRPr>
                    </a:p>
                  </a:txBody>
                  <a:tcPr marL="0" marR="0" marT="0" marB="0" anchor="ctr">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t-LT" sz="1600" b="0" kern="1200" baseline="0" dirty="0">
                          <a:solidFill>
                            <a:schemeClr val="tx1"/>
                          </a:solidFill>
                          <a:latin typeface="+mn-lt"/>
                          <a:ea typeface="+mn-ea"/>
                          <a:cs typeface="+mn-cs"/>
                        </a:rPr>
                        <a:t>Base</a:t>
                      </a:r>
                    </a:p>
                  </a:txBody>
                  <a:tcPr marL="0" marR="0" marT="0" marB="0" anchor="ctr">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dirty="0" err="1">
                          <a:solidFill>
                            <a:schemeClr val="tx1"/>
                          </a:solidFill>
                          <a:latin typeface="+mj-lt"/>
                        </a:rPr>
                        <a:t>Lumbar</a:t>
                      </a:r>
                      <a:r>
                        <a:rPr lang="lt-LT" sz="1600" b="0" dirty="0">
                          <a:solidFill>
                            <a:schemeClr val="tx1"/>
                          </a:solidFill>
                          <a:latin typeface="+mj-lt"/>
                        </a:rPr>
                        <a:t> </a:t>
                      </a:r>
                      <a:r>
                        <a:rPr lang="lt-LT" sz="1600" b="0" dirty="0" err="1">
                          <a:solidFill>
                            <a:schemeClr val="tx1"/>
                          </a:solidFill>
                          <a:latin typeface="+mj-lt"/>
                        </a:rPr>
                        <a:t>support</a:t>
                      </a:r>
                      <a:endParaRPr lang="lt-LT" sz="1600" b="0" dirty="0">
                        <a:solidFill>
                          <a:schemeClr val="tx1"/>
                        </a:solidFill>
                        <a:latin typeface="+mj-lt"/>
                      </a:endParaRPr>
                    </a:p>
                  </a:txBody>
                  <a:tcPr marL="0" marR="0" marT="0" marB="0" anchor="ctr">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dirty="0" err="1">
                          <a:solidFill>
                            <a:schemeClr val="tx1"/>
                          </a:solidFill>
                          <a:latin typeface="+mj-lt"/>
                        </a:rPr>
                        <a:t>Armrests</a:t>
                      </a:r>
                      <a:br>
                        <a:rPr lang="lt-LT" sz="1600" b="0" dirty="0">
                          <a:solidFill>
                            <a:schemeClr val="tx1"/>
                          </a:solidFill>
                          <a:latin typeface="+mj-lt"/>
                        </a:rPr>
                      </a:br>
                      <a:r>
                        <a:rPr lang="lt-LT" sz="1600" b="0" dirty="0">
                          <a:solidFill>
                            <a:schemeClr val="tx1"/>
                          </a:solidFill>
                          <a:latin typeface="+mj-lt"/>
                        </a:rPr>
                        <a:t>(</a:t>
                      </a:r>
                      <a:r>
                        <a:rPr lang="lt-LT" sz="1600" b="0" dirty="0" err="1">
                          <a:solidFill>
                            <a:schemeClr val="tx1"/>
                          </a:solidFill>
                          <a:latin typeface="+mj-lt"/>
                        </a:rPr>
                        <a:t>optional</a:t>
                      </a:r>
                      <a:r>
                        <a:rPr lang="lt-LT" sz="1600" b="0" dirty="0">
                          <a:solidFill>
                            <a:schemeClr val="tx1"/>
                          </a:solidFill>
                          <a:latin typeface="+mj-lt"/>
                        </a:rPr>
                        <a:t>)</a:t>
                      </a:r>
                    </a:p>
                  </a:txBody>
                  <a:tcPr marL="0" marR="0" marT="0" marB="0" anchor="ctr">
                    <a:lnL w="19050" cap="flat" cmpd="sng" algn="ctr">
                      <a:solidFill>
                        <a:schemeClr val="tx2"/>
                      </a:solidFill>
                      <a:prstDash val="solid"/>
                      <a:round/>
                      <a:headEnd type="none" w="med" len="med"/>
                      <a:tailEnd type="none" w="med" len="med"/>
                    </a:lnL>
                    <a:lnR w="19050" cap="flat" cmpd="sng" algn="ctr">
                      <a:solidFill>
                        <a:schemeClr val="accent5"/>
                      </a:solid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lt-LT" sz="1600" b="0" dirty="0" err="1">
                          <a:solidFill>
                            <a:schemeClr val="tx1"/>
                          </a:solidFill>
                          <a:latin typeface="+mj-lt"/>
                        </a:rPr>
                        <a:t>Castors</a:t>
                      </a:r>
                      <a:endParaRPr lang="lt-LT" sz="1600" b="0" dirty="0">
                        <a:solidFill>
                          <a:schemeClr val="tx1"/>
                        </a:solidFill>
                        <a:latin typeface="+mj-lt"/>
                      </a:endParaRPr>
                    </a:p>
                  </a:txBody>
                  <a:tcPr marL="0" marR="0" marT="0" marB="0" anchor="ctr">
                    <a:lnL w="19050" cap="flat" cmpd="sng" algn="ctr">
                      <a:solidFill>
                        <a:schemeClr val="accent5"/>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4445473"/>
                  </a:ext>
                </a:extLst>
              </a:tr>
              <a:tr h="2583163">
                <a:tc rowSpan="2">
                  <a:txBody>
                    <a:bodyPr/>
                    <a:lstStyle/>
                    <a:p>
                      <a:endParaRPr lang="lt-LT" dirty="0"/>
                    </a:p>
                  </a:txBody>
                  <a:tcPr>
                    <a:lnR w="19050" cap="flat" cmpd="sng" algn="ctr">
                      <a:solidFill>
                        <a:schemeClr val="accent5"/>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a:txBody>
                    <a:bodyPr/>
                    <a:lstStyle/>
                    <a:p>
                      <a:endParaRPr lang="lt-LT" sz="1800" dirty="0"/>
                    </a:p>
                  </a:txBody>
                  <a:tcPr marL="91530" marR="91530" marT="180000" marB="45765">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t-LT" sz="1400" dirty="0">
                        <a:solidFill>
                          <a:srgbClr val="FF0000"/>
                        </a:solidFill>
                      </a:endParaRPr>
                    </a:p>
                  </a:txBody>
                  <a:tcPr marL="0" marR="0" marT="180000" marB="45765">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905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endParaRPr lang="lt-LT" dirty="0"/>
                    </a:p>
                  </a:txBody>
                  <a:tcPr>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rowSpan="2">
                  <a:txBody>
                    <a:bodyPr/>
                    <a:lstStyle/>
                    <a:p>
                      <a:endParaRPr lang="lt-LT" dirty="0"/>
                    </a:p>
                  </a:txBody>
                  <a:tcPr>
                    <a:lnL w="19050" cap="flat" cmpd="sng" algn="ctr">
                      <a:solidFill>
                        <a:schemeClr val="tx2"/>
                      </a:solidFill>
                      <a:prstDash val="solid"/>
                      <a:round/>
                      <a:headEnd type="none" w="med" len="med"/>
                      <a:tailEnd type="none" w="med" len="med"/>
                    </a:lnL>
                    <a:lnR w="19050" cap="flat" cmpd="sng" algn="ctr">
                      <a:solidFill>
                        <a:schemeClr val="accent5"/>
                      </a:solidFill>
                      <a:prstDash val="solid"/>
                      <a:round/>
                      <a:headEnd type="none" w="med" len="med"/>
                      <a:tailEnd type="none" w="med" len="med"/>
                    </a:lnR>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tc rowSpan="2">
                  <a:txBody>
                    <a:bodyPr/>
                    <a:lstStyle/>
                    <a:p>
                      <a:endParaRPr lang="lt-LT" dirty="0"/>
                    </a:p>
                  </a:txBody>
                  <a:tcPr>
                    <a:lnL w="19050" cap="flat" cmpd="sng" algn="ctr">
                      <a:solidFill>
                        <a:schemeClr val="accent5"/>
                      </a:solidFill>
                      <a:prstDash val="solid"/>
                      <a:round/>
                      <a:headEnd type="none" w="med" len="med"/>
                      <a:tailEnd type="none" w="med" len="med"/>
                    </a:lnL>
                    <a:lnT w="1905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noFill/>
                  </a:tcPr>
                </a:tc>
                <a:extLst>
                  <a:ext uri="{0D108BD9-81ED-4DB2-BD59-A6C34878D82A}">
                    <a16:rowId xmlns:a16="http://schemas.microsoft.com/office/drawing/2014/main" val="3956873310"/>
                  </a:ext>
                </a:extLst>
              </a:tr>
              <a:tr h="2576886">
                <a:tc vMerge="1">
                  <a:txBody>
                    <a:bodyPr/>
                    <a:lstStyle/>
                    <a:p>
                      <a:endParaRPr lang="lt-LT"/>
                    </a:p>
                  </a:txBody>
                  <a:tcPr/>
                </a:tc>
                <a:tc>
                  <a:txBody>
                    <a:bodyPr/>
                    <a:lstStyle/>
                    <a:p>
                      <a:endParaRPr lang="lt-LT" sz="1800" dirty="0"/>
                    </a:p>
                  </a:txBody>
                  <a:tcPr marL="91530" marR="91530" marT="180000" marB="45765">
                    <a:lnL w="19050" cap="flat" cmpd="sng" algn="ctr">
                      <a:solidFill>
                        <a:schemeClr val="accent5"/>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accent3"/>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lt-LT" sz="1400" dirty="0">
                        <a:solidFill>
                          <a:srgbClr val="FF0000"/>
                        </a:solidFill>
                      </a:endParaRPr>
                    </a:p>
                  </a:txBody>
                  <a:tcPr marL="0" marR="0" marT="180000" marB="45765">
                    <a:lnL w="19050" cap="flat" cmpd="sng" algn="ctr">
                      <a:solidFill>
                        <a:schemeClr val="tx2"/>
                      </a:solidFill>
                      <a:prstDash val="solid"/>
                      <a:round/>
                      <a:headEnd type="none" w="med" len="med"/>
                      <a:tailEnd type="none" w="med" len="med"/>
                    </a:lnL>
                    <a:lnR w="19050" cap="flat" cmpd="sng" algn="ctr">
                      <a:solidFill>
                        <a:schemeClr val="tx2"/>
                      </a:solidFill>
                      <a:prstDash val="solid"/>
                      <a:round/>
                      <a:headEnd type="none" w="med" len="med"/>
                      <a:tailEnd type="none" w="med" len="med"/>
                    </a:lnR>
                    <a:lnT w="19050" cap="flat" cmpd="sng" algn="ctr">
                      <a:solidFill>
                        <a:schemeClr val="accent3"/>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lt-LT"/>
                    </a:p>
                  </a:txBody>
                  <a:tcPr/>
                </a:tc>
                <a:tc vMerge="1">
                  <a:txBody>
                    <a:bodyPr/>
                    <a:lstStyle/>
                    <a:p>
                      <a:endParaRPr lang="lt-LT"/>
                    </a:p>
                  </a:txBody>
                  <a:tcPr/>
                </a:tc>
                <a:tc vMerge="1">
                  <a:txBody>
                    <a:bodyPr/>
                    <a:lstStyle/>
                    <a:p>
                      <a:endParaRPr lang="lt-LT"/>
                    </a:p>
                  </a:txBody>
                  <a:tcPr/>
                </a:tc>
                <a:extLst>
                  <a:ext uri="{0D108BD9-81ED-4DB2-BD59-A6C34878D82A}">
                    <a16:rowId xmlns:a16="http://schemas.microsoft.com/office/drawing/2014/main" val="4156862830"/>
                  </a:ext>
                </a:extLst>
              </a:tr>
            </a:tbl>
          </a:graphicData>
        </a:graphic>
      </p:graphicFrame>
      <p:pic>
        <p:nvPicPr>
          <p:cNvPr id="13" name="Picture 12">
            <a:extLst>
              <a:ext uri="{FF2B5EF4-FFF2-40B4-BE49-F238E27FC236}">
                <a16:creationId xmlns:a16="http://schemas.microsoft.com/office/drawing/2014/main" id="{E8608F34-6C27-D7BC-4CAF-42BC71AEA557}"/>
              </a:ext>
            </a:extLst>
          </p:cNvPr>
          <p:cNvPicPr>
            <a:picLocks noChangeAspect="1"/>
          </p:cNvPicPr>
          <p:nvPr/>
        </p:nvPicPr>
        <p:blipFill>
          <a:blip r:embed="rId3" cstate="print">
            <a:extLst>
              <a:ext uri="{28A0092B-C50C-407E-A947-70E740481C1C}">
                <a14:useLocalDpi xmlns:a14="http://schemas.microsoft.com/office/drawing/2010/main" val="0"/>
              </a:ext>
            </a:extLst>
          </a:blip>
          <a:srcRect t="7378" b="7378"/>
          <a:stretch/>
        </p:blipFill>
        <p:spPr>
          <a:xfrm>
            <a:off x="459344" y="1809367"/>
            <a:ext cx="2382961" cy="2031316"/>
          </a:xfrm>
          <a:prstGeom prst="rect">
            <a:avLst/>
          </a:prstGeom>
        </p:spPr>
      </p:pic>
      <p:pic>
        <p:nvPicPr>
          <p:cNvPr id="8" name="Picture 7">
            <a:extLst>
              <a:ext uri="{FF2B5EF4-FFF2-40B4-BE49-F238E27FC236}">
                <a16:creationId xmlns:a16="http://schemas.microsoft.com/office/drawing/2014/main" id="{46310754-7E5E-E230-95B7-622CA0144B2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589651" y="3929765"/>
            <a:ext cx="2217263" cy="2217263"/>
          </a:xfrm>
          <a:prstGeom prst="rect">
            <a:avLst/>
          </a:prstGeom>
        </p:spPr>
      </p:pic>
      <p:sp>
        <p:nvSpPr>
          <p:cNvPr id="4" name="TextBox 3">
            <a:extLst>
              <a:ext uri="{FF2B5EF4-FFF2-40B4-BE49-F238E27FC236}">
                <a16:creationId xmlns:a16="http://schemas.microsoft.com/office/drawing/2014/main" id="{50358DEB-B9CD-6DCB-FC0C-0FA9DB66E3BB}"/>
              </a:ext>
            </a:extLst>
          </p:cNvPr>
          <p:cNvSpPr txBox="1"/>
          <p:nvPr/>
        </p:nvSpPr>
        <p:spPr>
          <a:xfrm>
            <a:off x="8431434" y="3922674"/>
            <a:ext cx="1535911" cy="276999"/>
          </a:xfrm>
          <a:prstGeom prst="rect">
            <a:avLst/>
          </a:prstGeom>
          <a:noFill/>
        </p:spPr>
        <p:txBody>
          <a:bodyPr wrap="square" rtlCol="0">
            <a:spAutoFit/>
          </a:bodyPr>
          <a:lstStyle/>
          <a:p>
            <a:pPr algn="ctr"/>
            <a:r>
              <a:rPr lang="lt-LT" sz="1200" dirty="0" err="1"/>
              <a:t>Integrated</a:t>
            </a:r>
            <a:endParaRPr lang="lt-LT" sz="1200" dirty="0"/>
          </a:p>
        </p:txBody>
      </p:sp>
      <p:sp>
        <p:nvSpPr>
          <p:cNvPr id="6" name="TextBox 5">
            <a:extLst>
              <a:ext uri="{FF2B5EF4-FFF2-40B4-BE49-F238E27FC236}">
                <a16:creationId xmlns:a16="http://schemas.microsoft.com/office/drawing/2014/main" id="{74BFC19A-D11E-C7D7-C665-0360BDB3F972}"/>
              </a:ext>
            </a:extLst>
          </p:cNvPr>
          <p:cNvSpPr txBox="1"/>
          <p:nvPr/>
        </p:nvSpPr>
        <p:spPr>
          <a:xfrm>
            <a:off x="8534670" y="5775205"/>
            <a:ext cx="1295790" cy="276999"/>
          </a:xfrm>
          <a:prstGeom prst="rect">
            <a:avLst/>
          </a:prstGeom>
          <a:noFill/>
        </p:spPr>
        <p:txBody>
          <a:bodyPr wrap="square" rtlCol="0">
            <a:spAutoFit/>
          </a:bodyPr>
          <a:lstStyle/>
          <a:p>
            <a:pPr algn="ctr"/>
            <a:r>
              <a:rPr lang="lt-LT" sz="1200" dirty="0" err="1"/>
              <a:t>Fixed</a:t>
            </a:r>
            <a:endParaRPr lang="lt-LT" sz="1200" dirty="0"/>
          </a:p>
        </p:txBody>
      </p:sp>
      <p:pic>
        <p:nvPicPr>
          <p:cNvPr id="58" name="Picture 57">
            <a:extLst>
              <a:ext uri="{FF2B5EF4-FFF2-40B4-BE49-F238E27FC236}">
                <a16:creationId xmlns:a16="http://schemas.microsoft.com/office/drawing/2014/main" id="{7348CB1B-7B77-9385-95FF-ACE7AA48E477}"/>
              </a:ext>
            </a:extLst>
          </p:cNvPr>
          <p:cNvPicPr>
            <a:picLocks noChangeAspect="1"/>
          </p:cNvPicPr>
          <p:nvPr/>
        </p:nvPicPr>
        <p:blipFill>
          <a:blip r:embed="rId5" cstate="print">
            <a:duotone>
              <a:prstClr val="black"/>
              <a:schemeClr val="tx1">
                <a:lumMod val="95000"/>
                <a:lumOff val="5000"/>
                <a:tint val="45000"/>
                <a:satMod val="400000"/>
              </a:schemeClr>
            </a:duotone>
            <a:extLst>
              <a:ext uri="{28A0092B-C50C-407E-A947-70E740481C1C}">
                <a14:useLocalDpi xmlns:a14="http://schemas.microsoft.com/office/drawing/2010/main" val="0"/>
              </a:ext>
            </a:extLst>
          </a:blip>
          <a:stretch>
            <a:fillRect/>
          </a:stretch>
        </p:blipFill>
        <p:spPr>
          <a:xfrm>
            <a:off x="3792403" y="2688972"/>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pic>
        <p:nvPicPr>
          <p:cNvPr id="59" name="Picture 58">
            <a:extLst>
              <a:ext uri="{FF2B5EF4-FFF2-40B4-BE49-F238E27FC236}">
                <a16:creationId xmlns:a16="http://schemas.microsoft.com/office/drawing/2014/main" id="{2DC155B4-CFD4-68C3-EEF4-297778FD44D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92403" y="5203180"/>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sp>
        <p:nvSpPr>
          <p:cNvPr id="68" name="TextBox 67">
            <a:extLst>
              <a:ext uri="{FF2B5EF4-FFF2-40B4-BE49-F238E27FC236}">
                <a16:creationId xmlns:a16="http://schemas.microsoft.com/office/drawing/2014/main" id="{74D2095C-38AA-ED5B-3F25-C4410969D40C}"/>
              </a:ext>
            </a:extLst>
          </p:cNvPr>
          <p:cNvSpPr txBox="1"/>
          <p:nvPr/>
        </p:nvSpPr>
        <p:spPr>
          <a:xfrm>
            <a:off x="10258453" y="3436324"/>
            <a:ext cx="966242" cy="461665"/>
          </a:xfrm>
          <a:prstGeom prst="rect">
            <a:avLst/>
          </a:prstGeom>
          <a:noFill/>
        </p:spPr>
        <p:txBody>
          <a:bodyPr wrap="square" rtlCol="0">
            <a:spAutoFit/>
          </a:bodyPr>
          <a:lstStyle/>
          <a:p>
            <a:pPr algn="ctr"/>
            <a:r>
              <a:rPr lang="lt-LT" sz="1200" dirty="0" err="1"/>
              <a:t>For</a:t>
            </a:r>
            <a:r>
              <a:rPr lang="lt-LT" sz="1200" dirty="0"/>
              <a:t> </a:t>
            </a:r>
            <a:r>
              <a:rPr lang="lt-LT" sz="1200" dirty="0" err="1"/>
              <a:t>soft</a:t>
            </a:r>
            <a:r>
              <a:rPr lang="lt-LT" sz="1200" dirty="0"/>
              <a:t> </a:t>
            </a:r>
            <a:r>
              <a:rPr lang="lt-LT" sz="1200" dirty="0" err="1"/>
              <a:t>floors</a:t>
            </a:r>
            <a:endParaRPr lang="lt-LT" sz="1200" dirty="0"/>
          </a:p>
        </p:txBody>
      </p:sp>
      <p:sp>
        <p:nvSpPr>
          <p:cNvPr id="69" name="TextBox 68">
            <a:extLst>
              <a:ext uri="{FF2B5EF4-FFF2-40B4-BE49-F238E27FC236}">
                <a16:creationId xmlns:a16="http://schemas.microsoft.com/office/drawing/2014/main" id="{3282FF4B-88C6-BC60-840B-05083D270E06}"/>
              </a:ext>
            </a:extLst>
          </p:cNvPr>
          <p:cNvSpPr txBox="1"/>
          <p:nvPr/>
        </p:nvSpPr>
        <p:spPr>
          <a:xfrm>
            <a:off x="11019936" y="3436324"/>
            <a:ext cx="966243" cy="461665"/>
          </a:xfrm>
          <a:prstGeom prst="rect">
            <a:avLst/>
          </a:prstGeom>
          <a:noFill/>
        </p:spPr>
        <p:txBody>
          <a:bodyPr wrap="square" rtlCol="0">
            <a:spAutoFit/>
          </a:bodyPr>
          <a:lstStyle/>
          <a:p>
            <a:pPr algn="ctr"/>
            <a:r>
              <a:rPr lang="lt-LT" sz="1200" dirty="0" err="1"/>
              <a:t>For</a:t>
            </a:r>
            <a:r>
              <a:rPr lang="lt-LT" sz="1200" dirty="0"/>
              <a:t> </a:t>
            </a:r>
            <a:r>
              <a:rPr lang="lt-LT" sz="1200" dirty="0" err="1"/>
              <a:t>hard</a:t>
            </a:r>
            <a:r>
              <a:rPr lang="lt-LT" sz="1200" dirty="0"/>
              <a:t> </a:t>
            </a:r>
            <a:r>
              <a:rPr lang="lt-LT" sz="1200" dirty="0" err="1"/>
              <a:t>floors</a:t>
            </a:r>
            <a:endParaRPr lang="lt-LT" sz="1200" dirty="0"/>
          </a:p>
        </p:txBody>
      </p:sp>
      <p:sp>
        <p:nvSpPr>
          <p:cNvPr id="22" name="TextBox 21">
            <a:extLst>
              <a:ext uri="{FF2B5EF4-FFF2-40B4-BE49-F238E27FC236}">
                <a16:creationId xmlns:a16="http://schemas.microsoft.com/office/drawing/2014/main" id="{5913CB26-9537-FE82-7D15-2302F2F6B702}"/>
              </a:ext>
            </a:extLst>
          </p:cNvPr>
          <p:cNvSpPr txBox="1"/>
          <p:nvPr/>
        </p:nvSpPr>
        <p:spPr>
          <a:xfrm flipH="1">
            <a:off x="5015001" y="5720726"/>
            <a:ext cx="138810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t-LT" sz="1200" kern="1200" dirty="0" err="1">
                <a:solidFill>
                  <a:schemeClr val="tx1"/>
                </a:solidFill>
                <a:latin typeface="+mn-lt"/>
                <a:ea typeface="+mn-ea"/>
                <a:cs typeface="+mn-cs"/>
              </a:rPr>
              <a:t>Powder-coated</a:t>
            </a:r>
            <a:r>
              <a:rPr lang="lt-LT" sz="1200" kern="1200" dirty="0">
                <a:solidFill>
                  <a:schemeClr val="tx1"/>
                </a:solidFill>
                <a:latin typeface="+mn-lt"/>
                <a:ea typeface="+mn-ea"/>
                <a:cs typeface="+mn-cs"/>
              </a:rPr>
              <a:t> </a:t>
            </a:r>
            <a:r>
              <a:rPr lang="lt-LT" sz="1200" kern="1200" dirty="0" err="1">
                <a:solidFill>
                  <a:schemeClr val="tx1"/>
                </a:solidFill>
                <a:latin typeface="+mn-lt"/>
                <a:ea typeface="+mn-ea"/>
                <a:cs typeface="+mn-cs"/>
              </a:rPr>
              <a:t>pyramid-shaped</a:t>
            </a:r>
            <a:r>
              <a:rPr lang="lt-LT" sz="1200" kern="1200" dirty="0">
                <a:solidFill>
                  <a:schemeClr val="tx1"/>
                </a:solidFill>
                <a:latin typeface="+mn-lt"/>
                <a:ea typeface="+mn-ea"/>
                <a:cs typeface="+mn-cs"/>
              </a:rPr>
              <a:t> </a:t>
            </a:r>
            <a:r>
              <a:rPr lang="lt-LT" sz="1200" kern="1200" dirty="0" err="1">
                <a:solidFill>
                  <a:schemeClr val="tx1"/>
                </a:solidFill>
                <a:latin typeface="+mn-lt"/>
                <a:ea typeface="+mn-ea"/>
                <a:cs typeface="+mn-cs"/>
              </a:rPr>
              <a:t>aluminium</a:t>
            </a:r>
            <a:r>
              <a:rPr lang="lt-LT" sz="1200" kern="1200" dirty="0">
                <a:solidFill>
                  <a:schemeClr val="tx1"/>
                </a:solidFill>
                <a:latin typeface="+mn-lt"/>
                <a:ea typeface="+mn-ea"/>
                <a:cs typeface="+mn-cs"/>
              </a:rPr>
              <a:t> base</a:t>
            </a:r>
          </a:p>
        </p:txBody>
      </p:sp>
      <p:sp>
        <p:nvSpPr>
          <p:cNvPr id="5" name="Text Placeholder 3">
            <a:extLst>
              <a:ext uri="{FF2B5EF4-FFF2-40B4-BE49-F238E27FC236}">
                <a16:creationId xmlns:a16="http://schemas.microsoft.com/office/drawing/2014/main" id="{09CDD11A-FD6A-09EE-8BCC-976CBCB1680A}"/>
              </a:ext>
            </a:extLst>
          </p:cNvPr>
          <p:cNvSpPr txBox="1">
            <a:spLocks/>
          </p:cNvSpPr>
          <p:nvPr/>
        </p:nvSpPr>
        <p:spPr>
          <a:xfrm>
            <a:off x="352423" y="372662"/>
            <a:ext cx="2334215" cy="285741"/>
          </a:xfrm>
          <a:prstGeom prst="rect">
            <a:avLst/>
          </a:prstGeom>
        </p:spPr>
        <p:txBody>
          <a:bodyPr vert="horz" lIns="91440" tIns="45720" rIns="91440" bIns="45720" rtlCol="0">
            <a:noAutofit/>
          </a:bodyPr>
          <a:lstStyle>
            <a:lvl1pPr marL="0" indent="0" algn="l" defTabSz="914400" rtl="0" eaLnBrk="1" latinLnBrk="0" hangingPunct="1">
              <a:lnSpc>
                <a:spcPts val="1500"/>
              </a:lnSpc>
              <a:spcBef>
                <a:spcPts val="1000"/>
              </a:spcBef>
              <a:buFontTx/>
              <a:buNone/>
              <a:defRPr lang="lt-LT" sz="1100" b="0" i="0" u="none" strike="noStrike" kern="1200" baseline="0" smtClean="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lt-LT" dirty="0"/>
              <a:t>OFY</a:t>
            </a:r>
          </a:p>
        </p:txBody>
      </p:sp>
      <p:pic>
        <p:nvPicPr>
          <p:cNvPr id="24" name="Picture 23">
            <a:extLst>
              <a:ext uri="{FF2B5EF4-FFF2-40B4-BE49-F238E27FC236}">
                <a16:creationId xmlns:a16="http://schemas.microsoft.com/office/drawing/2014/main" id="{96AFBBA1-9F46-C295-2802-4FF56F8E00B2}"/>
              </a:ext>
            </a:extLst>
          </p:cNvPr>
          <p:cNvPicPr>
            <a:picLocks noChangeAspect="1"/>
          </p:cNvPicPr>
          <p:nvPr/>
        </p:nvPicPr>
        <p:blipFill>
          <a:blip r:embed="rId5" cstate="print">
            <a:duotone>
              <a:prstClr val="black"/>
              <a:schemeClr val="tx1">
                <a:lumMod val="95000"/>
                <a:lumOff val="5000"/>
                <a:tint val="45000"/>
                <a:satMod val="400000"/>
              </a:schemeClr>
            </a:duotone>
            <a:extLst>
              <a:ext uri="{28A0092B-C50C-407E-A947-70E740481C1C}">
                <a14:useLocalDpi xmlns:a14="http://schemas.microsoft.com/office/drawing/2010/main" val="0"/>
              </a:ext>
            </a:extLst>
          </a:blip>
          <a:stretch>
            <a:fillRect/>
          </a:stretch>
        </p:blipFill>
        <p:spPr>
          <a:xfrm>
            <a:off x="5529054" y="2682976"/>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pic>
        <p:nvPicPr>
          <p:cNvPr id="25" name="Picture 24">
            <a:extLst>
              <a:ext uri="{FF2B5EF4-FFF2-40B4-BE49-F238E27FC236}">
                <a16:creationId xmlns:a16="http://schemas.microsoft.com/office/drawing/2014/main" id="{9DBE861F-748D-2B1F-3DC5-2BB027B7DCF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529054" y="5203180"/>
            <a:ext cx="360000" cy="360000"/>
          </a:xfrm>
          <a:prstGeom prst="ellipse">
            <a:avLst/>
          </a:prstGeom>
          <a:ln w="63500" cap="rnd">
            <a:noFill/>
          </a:ln>
          <a:effectLst/>
          <a:scene3d>
            <a:camera prst="orthographicFront"/>
            <a:lightRig rig="contrasting" dir="t">
              <a:rot lat="0" lon="0" rev="3000000"/>
            </a:lightRig>
          </a:scene3d>
          <a:sp3d contourW="12700">
            <a:bevelT w="95250" h="31750"/>
            <a:contourClr>
              <a:srgbClr val="9C9C9C"/>
            </a:contourClr>
          </a:sp3d>
        </p:spPr>
      </p:pic>
      <p:sp>
        <p:nvSpPr>
          <p:cNvPr id="17" name="TextBox 16">
            <a:extLst>
              <a:ext uri="{FF2B5EF4-FFF2-40B4-BE49-F238E27FC236}">
                <a16:creationId xmlns:a16="http://schemas.microsoft.com/office/drawing/2014/main" id="{27F248B2-F19E-9908-A0E8-6AB40A7B827E}"/>
              </a:ext>
            </a:extLst>
          </p:cNvPr>
          <p:cNvSpPr txBox="1"/>
          <p:nvPr/>
        </p:nvSpPr>
        <p:spPr>
          <a:xfrm>
            <a:off x="10325856" y="2105919"/>
            <a:ext cx="1661525" cy="276999"/>
          </a:xfrm>
          <a:prstGeom prst="rect">
            <a:avLst/>
          </a:prstGeom>
          <a:noFill/>
        </p:spPr>
        <p:txBody>
          <a:bodyPr wrap="square" rtlCol="0">
            <a:spAutoFit/>
          </a:bodyPr>
          <a:lstStyle/>
          <a:p>
            <a:pPr algn="ctr"/>
            <a:r>
              <a:rPr lang="lt-LT" sz="1200" b="1" dirty="0" err="1">
                <a:latin typeface="Visuelt Pro" panose="020B0503040202040104" pitchFamily="34" charset="0"/>
              </a:rPr>
              <a:t>Glides</a:t>
            </a:r>
            <a:endParaRPr lang="lt-LT" sz="1200" b="1" dirty="0">
              <a:latin typeface="Visuelt Pro" panose="020B0503040202040104" pitchFamily="34" charset="0"/>
            </a:endParaRPr>
          </a:p>
        </p:txBody>
      </p:sp>
      <p:sp>
        <p:nvSpPr>
          <p:cNvPr id="32" name="TextBox 31">
            <a:extLst>
              <a:ext uri="{FF2B5EF4-FFF2-40B4-BE49-F238E27FC236}">
                <a16:creationId xmlns:a16="http://schemas.microsoft.com/office/drawing/2014/main" id="{765027F3-2AAA-79A4-3044-6C00DC62D457}"/>
              </a:ext>
            </a:extLst>
          </p:cNvPr>
          <p:cNvSpPr txBox="1"/>
          <p:nvPr/>
        </p:nvSpPr>
        <p:spPr>
          <a:xfrm>
            <a:off x="542193" y="6164127"/>
            <a:ext cx="2312178" cy="276999"/>
          </a:xfrm>
          <a:prstGeom prst="rect">
            <a:avLst/>
          </a:prstGeom>
          <a:noFill/>
        </p:spPr>
        <p:txBody>
          <a:bodyPr wrap="square">
            <a:spAutoFit/>
          </a:bodyPr>
          <a:lstStyle/>
          <a:p>
            <a:pPr algn="ctr"/>
            <a:r>
              <a:rPr lang="lt-LT" sz="1200" dirty="0" err="1"/>
              <a:t>Visitor</a:t>
            </a:r>
            <a:r>
              <a:rPr lang="lt-LT" sz="1200" dirty="0"/>
              <a:t> </a:t>
            </a:r>
            <a:r>
              <a:rPr lang="lt-LT" sz="1200" dirty="0" err="1"/>
              <a:t>and</a:t>
            </a:r>
            <a:r>
              <a:rPr lang="lt-LT" sz="1200" dirty="0"/>
              <a:t> </a:t>
            </a:r>
            <a:r>
              <a:rPr lang="lt-LT" sz="1200" dirty="0" err="1"/>
              <a:t>conference</a:t>
            </a:r>
            <a:r>
              <a:rPr lang="lt-LT" sz="1200" dirty="0"/>
              <a:t> </a:t>
            </a:r>
            <a:r>
              <a:rPr lang="lt-LT" sz="1200" dirty="0" err="1"/>
              <a:t>chairs</a:t>
            </a:r>
            <a:endParaRPr lang="lt-LT" sz="1200" dirty="0"/>
          </a:p>
        </p:txBody>
      </p:sp>
      <p:pic>
        <p:nvPicPr>
          <p:cNvPr id="2" name="Picture 1">
            <a:extLst>
              <a:ext uri="{FF2B5EF4-FFF2-40B4-BE49-F238E27FC236}">
                <a16:creationId xmlns:a16="http://schemas.microsoft.com/office/drawing/2014/main" id="{8FFE0D38-CE1C-3191-22E6-8ACC3353F3B1}"/>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10447217" y="5171951"/>
            <a:ext cx="740056" cy="740056"/>
          </a:xfrm>
          <a:prstGeom prst="rect">
            <a:avLst/>
          </a:prstGeom>
        </p:spPr>
      </p:pic>
      <p:pic>
        <p:nvPicPr>
          <p:cNvPr id="3" name="Picture 2">
            <a:extLst>
              <a:ext uri="{FF2B5EF4-FFF2-40B4-BE49-F238E27FC236}">
                <a16:creationId xmlns:a16="http://schemas.microsoft.com/office/drawing/2014/main" id="{C99984A7-E2F1-C656-DC06-CF615C251B1B}"/>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11285212" y="5171951"/>
            <a:ext cx="740056" cy="740056"/>
          </a:xfrm>
          <a:prstGeom prst="rect">
            <a:avLst/>
          </a:prstGeom>
        </p:spPr>
      </p:pic>
      <p:sp>
        <p:nvSpPr>
          <p:cNvPr id="7" name="TextBox 6">
            <a:extLst>
              <a:ext uri="{FF2B5EF4-FFF2-40B4-BE49-F238E27FC236}">
                <a16:creationId xmlns:a16="http://schemas.microsoft.com/office/drawing/2014/main" id="{32132CA3-A855-FFBA-4ADC-338C3640360A}"/>
              </a:ext>
            </a:extLst>
          </p:cNvPr>
          <p:cNvSpPr txBox="1"/>
          <p:nvPr/>
        </p:nvSpPr>
        <p:spPr>
          <a:xfrm>
            <a:off x="10374781" y="4628229"/>
            <a:ext cx="1624984" cy="276999"/>
          </a:xfrm>
          <a:prstGeom prst="rect">
            <a:avLst/>
          </a:prstGeom>
          <a:noFill/>
        </p:spPr>
        <p:txBody>
          <a:bodyPr wrap="square" rtlCol="0">
            <a:spAutoFit/>
          </a:bodyPr>
          <a:lstStyle/>
          <a:p>
            <a:pPr algn="ctr"/>
            <a:r>
              <a:rPr lang="lt-LT" sz="1200" b="1" dirty="0" err="1">
                <a:latin typeface="Visuelt Pro" panose="020B0503040202040104" pitchFamily="34" charset="0"/>
              </a:rPr>
              <a:t>Without</a:t>
            </a:r>
            <a:r>
              <a:rPr lang="lt-LT" sz="1200" b="1" dirty="0">
                <a:latin typeface="Visuelt Pro" panose="020B0503040202040104" pitchFamily="34" charset="0"/>
              </a:rPr>
              <a:t> </a:t>
            </a:r>
            <a:r>
              <a:rPr lang="lt-LT" sz="1200" b="1" dirty="0" err="1">
                <a:latin typeface="Visuelt Pro" panose="020B0503040202040104" pitchFamily="34" charset="0"/>
              </a:rPr>
              <a:t>brakes</a:t>
            </a:r>
            <a:endParaRPr lang="lt-LT" sz="1200" b="1" dirty="0">
              <a:latin typeface="Visuelt Pro" panose="020B0503040202040104" pitchFamily="34" charset="0"/>
            </a:endParaRPr>
          </a:p>
        </p:txBody>
      </p:sp>
      <p:sp>
        <p:nvSpPr>
          <p:cNvPr id="9" name="TextBox 8">
            <a:extLst>
              <a:ext uri="{FF2B5EF4-FFF2-40B4-BE49-F238E27FC236}">
                <a16:creationId xmlns:a16="http://schemas.microsoft.com/office/drawing/2014/main" id="{CA436A2A-F8B6-507F-39DE-B7592BA521C9}"/>
              </a:ext>
            </a:extLst>
          </p:cNvPr>
          <p:cNvSpPr txBox="1"/>
          <p:nvPr/>
        </p:nvSpPr>
        <p:spPr>
          <a:xfrm>
            <a:off x="11156619" y="5931942"/>
            <a:ext cx="937240" cy="461665"/>
          </a:xfrm>
          <a:prstGeom prst="rect">
            <a:avLst/>
          </a:prstGeom>
          <a:noFill/>
        </p:spPr>
        <p:txBody>
          <a:bodyPr wrap="square" rtlCol="0">
            <a:spAutoFit/>
          </a:bodyPr>
          <a:lstStyle/>
          <a:p>
            <a:pPr algn="ctr"/>
            <a:r>
              <a:rPr lang="lt-LT" sz="1200" dirty="0" err="1"/>
              <a:t>For</a:t>
            </a:r>
            <a:r>
              <a:rPr lang="lt-LT" sz="1200" dirty="0"/>
              <a:t> </a:t>
            </a:r>
            <a:r>
              <a:rPr lang="lt-LT" sz="1200" dirty="0" err="1"/>
              <a:t>hard</a:t>
            </a:r>
            <a:r>
              <a:rPr lang="lt-LT" sz="1200" dirty="0"/>
              <a:t> </a:t>
            </a:r>
            <a:r>
              <a:rPr lang="lt-LT" sz="1200" dirty="0" err="1"/>
              <a:t>floors</a:t>
            </a:r>
            <a:endParaRPr lang="lt-LT" sz="1200" dirty="0"/>
          </a:p>
        </p:txBody>
      </p:sp>
      <p:sp>
        <p:nvSpPr>
          <p:cNvPr id="10" name="TextBox 9">
            <a:extLst>
              <a:ext uri="{FF2B5EF4-FFF2-40B4-BE49-F238E27FC236}">
                <a16:creationId xmlns:a16="http://schemas.microsoft.com/office/drawing/2014/main" id="{93E200CD-9812-FD12-9098-444424D905D9}"/>
              </a:ext>
            </a:extLst>
          </p:cNvPr>
          <p:cNvSpPr txBox="1"/>
          <p:nvPr/>
        </p:nvSpPr>
        <p:spPr>
          <a:xfrm>
            <a:off x="10328935" y="5931942"/>
            <a:ext cx="937239" cy="461665"/>
          </a:xfrm>
          <a:prstGeom prst="rect">
            <a:avLst/>
          </a:prstGeom>
          <a:noFill/>
        </p:spPr>
        <p:txBody>
          <a:bodyPr wrap="square" rtlCol="0">
            <a:spAutoFit/>
          </a:bodyPr>
          <a:lstStyle/>
          <a:p>
            <a:pPr algn="ctr"/>
            <a:r>
              <a:rPr lang="lt-LT" sz="1200" dirty="0" err="1"/>
              <a:t>For</a:t>
            </a:r>
            <a:r>
              <a:rPr lang="lt-LT" sz="1200" dirty="0"/>
              <a:t> </a:t>
            </a:r>
            <a:r>
              <a:rPr lang="lt-LT" sz="1200" dirty="0" err="1"/>
              <a:t>soft</a:t>
            </a:r>
            <a:r>
              <a:rPr lang="lt-LT" sz="1200" dirty="0"/>
              <a:t> </a:t>
            </a:r>
            <a:r>
              <a:rPr lang="lt-LT" sz="1200" dirty="0" err="1"/>
              <a:t>floors</a:t>
            </a:r>
            <a:endParaRPr lang="lt-LT" sz="1200" dirty="0"/>
          </a:p>
        </p:txBody>
      </p:sp>
      <p:sp>
        <p:nvSpPr>
          <p:cNvPr id="19" name="TextBox 18">
            <a:extLst>
              <a:ext uri="{FF2B5EF4-FFF2-40B4-BE49-F238E27FC236}">
                <a16:creationId xmlns:a16="http://schemas.microsoft.com/office/drawing/2014/main" id="{1F9CE880-F197-EC1A-4C33-602428E3AB5D}"/>
              </a:ext>
            </a:extLst>
          </p:cNvPr>
          <p:cNvSpPr txBox="1"/>
          <p:nvPr/>
        </p:nvSpPr>
        <p:spPr>
          <a:xfrm flipH="1">
            <a:off x="6742181" y="4582062"/>
            <a:ext cx="1388104" cy="646331"/>
          </a:xfrm>
          <a:prstGeom prst="rect">
            <a:avLst/>
          </a:prstGeom>
          <a:noFill/>
        </p:spPr>
        <p:txBody>
          <a:bodyPr wrap="square" rtlCol="0">
            <a:spAutoFit/>
          </a:bodyPr>
          <a:lstStyle/>
          <a:p>
            <a:pPr algn="ctr"/>
            <a:r>
              <a:rPr lang="lt-LT" sz="1200" dirty="0" err="1"/>
              <a:t>Without</a:t>
            </a:r>
            <a:r>
              <a:rPr lang="lt-LT" sz="1200" dirty="0"/>
              <a:t> </a:t>
            </a:r>
            <a:r>
              <a:rPr lang="lt-LT" sz="1200" dirty="0" err="1"/>
              <a:t>integrated</a:t>
            </a:r>
            <a:r>
              <a:rPr lang="lt-LT" sz="1200" dirty="0"/>
              <a:t> </a:t>
            </a:r>
            <a:r>
              <a:rPr lang="lt-LT" sz="1200" dirty="0" err="1"/>
              <a:t>back</a:t>
            </a:r>
            <a:r>
              <a:rPr lang="lt-LT" sz="1200" dirty="0"/>
              <a:t> </a:t>
            </a:r>
            <a:r>
              <a:rPr lang="lt-LT" sz="1200" dirty="0" err="1"/>
              <a:t>support</a:t>
            </a:r>
            <a:endParaRPr lang="lt-LT" sz="1200" dirty="0"/>
          </a:p>
        </p:txBody>
      </p:sp>
      <p:pic>
        <p:nvPicPr>
          <p:cNvPr id="28" name="Picture 27">
            <a:extLst>
              <a:ext uri="{FF2B5EF4-FFF2-40B4-BE49-F238E27FC236}">
                <a16:creationId xmlns:a16="http://schemas.microsoft.com/office/drawing/2014/main" id="{5CDD1D63-A948-AD93-8F9B-F4F568C7A707}"/>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52335" t="29154" r="19903" b="43080"/>
          <a:stretch/>
        </p:blipFill>
        <p:spPr>
          <a:xfrm>
            <a:off x="8837241" y="2874440"/>
            <a:ext cx="966243" cy="966243"/>
          </a:xfrm>
          <a:prstGeom prst="rect">
            <a:avLst/>
          </a:prstGeom>
        </p:spPr>
      </p:pic>
      <p:pic>
        <p:nvPicPr>
          <p:cNvPr id="29" name="Picture 28">
            <a:extLst>
              <a:ext uri="{FF2B5EF4-FFF2-40B4-BE49-F238E27FC236}">
                <a16:creationId xmlns:a16="http://schemas.microsoft.com/office/drawing/2014/main" id="{A6D6E241-90EE-138E-C3AD-335798FC6B0E}"/>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52219" t="31737" r="19525" b="40005"/>
          <a:stretch/>
        </p:blipFill>
        <p:spPr>
          <a:xfrm>
            <a:off x="8837241" y="4720059"/>
            <a:ext cx="966243" cy="966243"/>
          </a:xfrm>
          <a:prstGeom prst="rect">
            <a:avLst/>
          </a:prstGeom>
        </p:spPr>
      </p:pic>
      <p:sp>
        <p:nvSpPr>
          <p:cNvPr id="11" name="TextBox 10">
            <a:extLst>
              <a:ext uri="{FF2B5EF4-FFF2-40B4-BE49-F238E27FC236}">
                <a16:creationId xmlns:a16="http://schemas.microsoft.com/office/drawing/2014/main" id="{742508C8-A247-B872-F9C4-D217C1628025}"/>
              </a:ext>
            </a:extLst>
          </p:cNvPr>
          <p:cNvSpPr txBox="1"/>
          <p:nvPr/>
        </p:nvSpPr>
        <p:spPr>
          <a:xfrm flipH="1">
            <a:off x="5011096" y="3204058"/>
            <a:ext cx="138810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lt-LT" sz="1200" kern="1200" dirty="0" err="1">
                <a:solidFill>
                  <a:schemeClr val="tx1"/>
                </a:solidFill>
                <a:latin typeface="+mn-lt"/>
                <a:ea typeface="+mn-ea"/>
                <a:cs typeface="+mn-cs"/>
              </a:rPr>
              <a:t>Powder-coated</a:t>
            </a:r>
            <a:r>
              <a:rPr lang="lt-LT" sz="1200" kern="1200" dirty="0">
                <a:solidFill>
                  <a:schemeClr val="tx1"/>
                </a:solidFill>
                <a:latin typeface="+mn-lt"/>
                <a:ea typeface="+mn-ea"/>
                <a:cs typeface="+mn-cs"/>
              </a:rPr>
              <a:t> </a:t>
            </a:r>
            <a:r>
              <a:rPr lang="lt-LT" sz="1200" kern="1200" dirty="0" err="1">
                <a:solidFill>
                  <a:schemeClr val="tx1"/>
                </a:solidFill>
                <a:latin typeface="+mn-lt"/>
                <a:ea typeface="+mn-ea"/>
                <a:cs typeface="+mn-cs"/>
              </a:rPr>
              <a:t>pyramid-shaped</a:t>
            </a:r>
            <a:r>
              <a:rPr lang="lt-LT" sz="1200" kern="1200" dirty="0">
                <a:solidFill>
                  <a:schemeClr val="tx1"/>
                </a:solidFill>
                <a:latin typeface="+mn-lt"/>
                <a:ea typeface="+mn-ea"/>
                <a:cs typeface="+mn-cs"/>
              </a:rPr>
              <a:t> </a:t>
            </a:r>
            <a:r>
              <a:rPr lang="lt-LT" sz="1200" kern="1200" dirty="0" err="1">
                <a:solidFill>
                  <a:schemeClr val="tx1"/>
                </a:solidFill>
                <a:latin typeface="+mn-lt"/>
                <a:ea typeface="+mn-ea"/>
                <a:cs typeface="+mn-cs"/>
              </a:rPr>
              <a:t>aluminium</a:t>
            </a:r>
            <a:r>
              <a:rPr lang="lt-LT" sz="1200" kern="1200" dirty="0">
                <a:solidFill>
                  <a:schemeClr val="tx1"/>
                </a:solidFill>
                <a:latin typeface="+mn-lt"/>
                <a:ea typeface="+mn-ea"/>
                <a:cs typeface="+mn-cs"/>
              </a:rPr>
              <a:t> base</a:t>
            </a:r>
          </a:p>
        </p:txBody>
      </p:sp>
      <p:grpSp>
        <p:nvGrpSpPr>
          <p:cNvPr id="18" name="Group 17">
            <a:extLst>
              <a:ext uri="{FF2B5EF4-FFF2-40B4-BE49-F238E27FC236}">
                <a16:creationId xmlns:a16="http://schemas.microsoft.com/office/drawing/2014/main" id="{5EA0EEF9-FC7C-5F58-B370-D4A08D536DDB}"/>
              </a:ext>
            </a:extLst>
          </p:cNvPr>
          <p:cNvGrpSpPr/>
          <p:nvPr/>
        </p:nvGrpSpPr>
        <p:grpSpPr>
          <a:xfrm>
            <a:off x="10619360" y="2758399"/>
            <a:ext cx="1104479" cy="507258"/>
            <a:chOff x="10427121" y="2631588"/>
            <a:chExt cx="1426480" cy="655144"/>
          </a:xfrm>
        </p:grpSpPr>
        <p:pic>
          <p:nvPicPr>
            <p:cNvPr id="15" name="Picture 14">
              <a:extLst>
                <a:ext uri="{FF2B5EF4-FFF2-40B4-BE49-F238E27FC236}">
                  <a16:creationId xmlns:a16="http://schemas.microsoft.com/office/drawing/2014/main" id="{CF88D8D3-55F4-A4C6-0C66-1E17040BD62A}"/>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p:blipFill>
          <p:spPr>
            <a:xfrm>
              <a:off x="10427121" y="2631588"/>
              <a:ext cx="628906" cy="628906"/>
            </a:xfrm>
            <a:prstGeom prst="rect">
              <a:avLst/>
            </a:prstGeom>
          </p:spPr>
        </p:pic>
        <p:pic>
          <p:nvPicPr>
            <p:cNvPr id="12" name="Picture 11">
              <a:extLst>
                <a:ext uri="{FF2B5EF4-FFF2-40B4-BE49-F238E27FC236}">
                  <a16:creationId xmlns:a16="http://schemas.microsoft.com/office/drawing/2014/main" id="{1533FF00-E6F1-B6A6-D9ED-04FFD5FBC241}"/>
                </a:ext>
              </a:extLst>
            </p:cNvPr>
            <p:cNvPicPr>
              <a:picLocks noChangeAspect="1"/>
            </p:cNvPicPr>
            <p:nvPr/>
          </p:nvPicPr>
          <p:blipFill>
            <a:blip r:embed="rId12" cstate="print">
              <a:extLst>
                <a:ext uri="{28A0092B-C50C-407E-A947-70E740481C1C}">
                  <a14:useLocalDpi xmlns:a14="http://schemas.microsoft.com/office/drawing/2010/main" val="0"/>
                </a:ext>
              </a:extLst>
            </a:blip>
            <a:srcRect/>
            <a:stretch/>
          </p:blipFill>
          <p:spPr>
            <a:xfrm>
              <a:off x="11224695" y="2657826"/>
              <a:ext cx="628906" cy="628906"/>
            </a:xfrm>
            <a:prstGeom prst="rect">
              <a:avLst/>
            </a:prstGeom>
          </p:spPr>
        </p:pic>
      </p:grpSp>
      <p:pic>
        <p:nvPicPr>
          <p:cNvPr id="14" name="Picture 13">
            <a:extLst>
              <a:ext uri="{FF2B5EF4-FFF2-40B4-BE49-F238E27FC236}">
                <a16:creationId xmlns:a16="http://schemas.microsoft.com/office/drawing/2014/main" id="{B110A784-CC94-4F43-C0EE-B1766036CE41}"/>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23131" t="-5740" r="17391"/>
          <a:stretch/>
        </p:blipFill>
        <p:spPr>
          <a:xfrm>
            <a:off x="6953111" y="3414867"/>
            <a:ext cx="966243" cy="966243"/>
          </a:xfrm>
          <a:prstGeom prst="rect">
            <a:avLst/>
          </a:prstGeom>
        </p:spPr>
      </p:pic>
    </p:spTree>
    <p:extLst>
      <p:ext uri="{BB962C8B-B14F-4D97-AF65-F5344CB8AC3E}">
        <p14:creationId xmlns:p14="http://schemas.microsoft.com/office/powerpoint/2010/main" val="3836831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DBEE07-C83B-FC33-2488-0AC618F5341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01FAD280-1BC2-9DD0-F9EE-433D91BD7801}"/>
              </a:ext>
            </a:extLst>
          </p:cNvPr>
          <p:cNvSpPr>
            <a:spLocks noGrp="1"/>
          </p:cNvSpPr>
          <p:nvPr>
            <p:ph type="body" sz="quarter" idx="24"/>
          </p:nvPr>
        </p:nvSpPr>
        <p:spPr/>
        <p:txBody>
          <a:bodyPr/>
          <a:lstStyle/>
          <a:p>
            <a:r>
              <a:rPr lang="lt-LT" dirty="0"/>
              <a:t>OFY</a:t>
            </a:r>
          </a:p>
        </p:txBody>
      </p:sp>
      <p:sp>
        <p:nvSpPr>
          <p:cNvPr id="3" name="Picture Placeholder 2">
            <a:extLst>
              <a:ext uri="{FF2B5EF4-FFF2-40B4-BE49-F238E27FC236}">
                <a16:creationId xmlns:a16="http://schemas.microsoft.com/office/drawing/2014/main" id="{C7E316E9-793A-FE90-F118-148F78970561}"/>
              </a:ext>
            </a:extLst>
          </p:cNvPr>
          <p:cNvSpPr>
            <a:spLocks noGrp="1"/>
          </p:cNvSpPr>
          <p:nvPr>
            <p:ph type="pic" sz="quarter" idx="23"/>
          </p:nvPr>
        </p:nvSpPr>
        <p:spPr>
          <a:xfrm>
            <a:off x="5334000" y="0"/>
            <a:ext cx="6858000" cy="6858000"/>
          </a:xfrm>
        </p:spPr>
        <p:txBody>
          <a:bodyPr/>
          <a:lstStyle/>
          <a:p>
            <a:endParaRPr lang="lt-LT"/>
          </a:p>
        </p:txBody>
      </p:sp>
      <p:sp>
        <p:nvSpPr>
          <p:cNvPr id="14" name="Text Placeholder 2">
            <a:extLst>
              <a:ext uri="{FF2B5EF4-FFF2-40B4-BE49-F238E27FC236}">
                <a16:creationId xmlns:a16="http://schemas.microsoft.com/office/drawing/2014/main" id="{53757212-025F-4B5D-CB0C-DDA08A325755}"/>
              </a:ext>
            </a:extLst>
          </p:cNvPr>
          <p:cNvSpPr txBox="1">
            <a:spLocks/>
          </p:cNvSpPr>
          <p:nvPr/>
        </p:nvSpPr>
        <p:spPr>
          <a:xfrm>
            <a:off x="479425" y="1850923"/>
            <a:ext cx="4289277" cy="3236757"/>
          </a:xfrm>
          <a:prstGeom prst="rect">
            <a:avLst/>
          </a:prstGeom>
        </p:spPr>
        <p:txBody>
          <a:bodyPr>
            <a:normAutofit fontScale="70000" lnSpcReduction="20000"/>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OFY stands for ‘Only For You’. When designing the chair, we tried to ensure that it could be used by different companies in different architectural spaces and that each employee could have ‘their own’ chair.</a:t>
            </a:r>
          </a:p>
        </p:txBody>
      </p:sp>
      <p:sp>
        <p:nvSpPr>
          <p:cNvPr id="15" name="Text Placeholder 10">
            <a:extLst>
              <a:ext uri="{FF2B5EF4-FFF2-40B4-BE49-F238E27FC236}">
                <a16:creationId xmlns:a16="http://schemas.microsoft.com/office/drawing/2014/main" id="{40AF909A-6D74-FECD-41FE-10436FFDC2FF}"/>
              </a:ext>
            </a:extLst>
          </p:cNvPr>
          <p:cNvSpPr txBox="1">
            <a:spLocks/>
          </p:cNvSpPr>
          <p:nvPr/>
        </p:nvSpPr>
        <p:spPr>
          <a:xfrm>
            <a:off x="479425" y="5455804"/>
            <a:ext cx="4549775" cy="461214"/>
          </a:xfrm>
          <a:prstGeom prst="rect">
            <a:avLst/>
          </a:prstGeom>
        </p:spPr>
        <p:txBody>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lt-LT" sz="2000" dirty="0"/>
              <a:t>Marcelo Alegre</a:t>
            </a:r>
            <a:endParaRPr lang="en-US" sz="2000" dirty="0"/>
          </a:p>
        </p:txBody>
      </p:sp>
      <p:pic>
        <p:nvPicPr>
          <p:cNvPr id="6" name="Graphic 5">
            <a:extLst>
              <a:ext uri="{FF2B5EF4-FFF2-40B4-BE49-F238E27FC236}">
                <a16:creationId xmlns:a16="http://schemas.microsoft.com/office/drawing/2014/main" id="{74311B40-11F6-B9FB-2F79-070F52DC915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4110" y="1247830"/>
            <a:ext cx="420934" cy="341513"/>
          </a:xfrm>
          <a:prstGeom prst="rect">
            <a:avLst/>
          </a:prstGeom>
        </p:spPr>
      </p:pic>
      <p:pic>
        <p:nvPicPr>
          <p:cNvPr id="2" name="OFY_TREE_final_ppt_VLQ">
            <a:hlinkClick r:id="" action="ppaction://media"/>
            <a:extLst>
              <a:ext uri="{FF2B5EF4-FFF2-40B4-BE49-F238E27FC236}">
                <a16:creationId xmlns:a16="http://schemas.microsoft.com/office/drawing/2014/main" id="{4D6EEABD-9FB5-9BF1-907B-BC2176B3C288}"/>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5333213" y="0"/>
            <a:ext cx="6858000" cy="6858000"/>
          </a:xfrm>
          <a:prstGeom prst="rect">
            <a:avLst/>
          </a:prstGeom>
        </p:spPr>
      </p:pic>
    </p:spTree>
    <p:extLst>
      <p:ext uri="{BB962C8B-B14F-4D97-AF65-F5344CB8AC3E}">
        <p14:creationId xmlns:p14="http://schemas.microsoft.com/office/powerpoint/2010/main" val="3748475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9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53297E-D0AB-976E-D4EC-E87408726981}"/>
            </a:ext>
          </a:extLst>
        </p:cNvPr>
        <p:cNvGrpSpPr/>
        <p:nvPr/>
      </p:nvGrpSpPr>
      <p:grpSpPr>
        <a:xfrm>
          <a:off x="0" y="0"/>
          <a:ext cx="0" cy="0"/>
          <a:chOff x="0" y="0"/>
          <a:chExt cx="0" cy="0"/>
        </a:xfrm>
      </p:grpSpPr>
      <p:sp>
        <p:nvSpPr>
          <p:cNvPr id="13" name="Text Placeholder 2">
            <a:extLst>
              <a:ext uri="{FF2B5EF4-FFF2-40B4-BE49-F238E27FC236}">
                <a16:creationId xmlns:a16="http://schemas.microsoft.com/office/drawing/2014/main" id="{C1487843-D8BD-6E66-BE3B-A07C51C13179}"/>
              </a:ext>
            </a:extLst>
          </p:cNvPr>
          <p:cNvSpPr>
            <a:spLocks noGrp="1"/>
          </p:cNvSpPr>
          <p:nvPr>
            <p:ph type="body" sz="quarter" idx="13"/>
          </p:nvPr>
        </p:nvSpPr>
        <p:spPr/>
        <p:txBody>
          <a:bodyPr>
            <a:normAutofit fontScale="85000" lnSpcReduction="10000"/>
          </a:bodyPr>
          <a:lstStyle/>
          <a:p>
            <a:r>
              <a:rPr lang="en-US" dirty="0"/>
              <a:t>Concept inspired by the </a:t>
            </a:r>
            <a:r>
              <a:rPr lang="en-US" dirty="0" err="1"/>
              <a:t>resimercial</a:t>
            </a:r>
            <a:r>
              <a:rPr lang="en-US" dirty="0"/>
              <a:t> design trend</a:t>
            </a:r>
          </a:p>
        </p:txBody>
      </p:sp>
      <p:sp>
        <p:nvSpPr>
          <p:cNvPr id="15" name="Text Placeholder 4">
            <a:extLst>
              <a:ext uri="{FF2B5EF4-FFF2-40B4-BE49-F238E27FC236}">
                <a16:creationId xmlns:a16="http://schemas.microsoft.com/office/drawing/2014/main" id="{B15D4E25-1031-8CE2-3192-9CB851B1D52C}"/>
              </a:ext>
            </a:extLst>
          </p:cNvPr>
          <p:cNvSpPr>
            <a:spLocks noGrp="1"/>
          </p:cNvSpPr>
          <p:nvPr>
            <p:ph type="body" sz="quarter" idx="24"/>
          </p:nvPr>
        </p:nvSpPr>
        <p:spPr/>
        <p:txBody>
          <a:bodyPr/>
          <a:lstStyle/>
          <a:p>
            <a:r>
              <a:rPr lang="lt-LT" dirty="0"/>
              <a:t>OFY</a:t>
            </a:r>
            <a:endParaRPr lang="en-US" dirty="0"/>
          </a:p>
        </p:txBody>
      </p:sp>
      <p:pic>
        <p:nvPicPr>
          <p:cNvPr id="2" name="Picture Placeholder 1">
            <a:extLst>
              <a:ext uri="{FF2B5EF4-FFF2-40B4-BE49-F238E27FC236}">
                <a16:creationId xmlns:a16="http://schemas.microsoft.com/office/drawing/2014/main" id="{9E8CA326-DD4B-C1CA-1B2D-990C95C5A7CE}"/>
              </a:ext>
            </a:extLst>
          </p:cNvPr>
          <p:cNvPicPr>
            <a:picLocks noGrp="1" noChangeAspect="1"/>
          </p:cNvPicPr>
          <p:nvPr>
            <p:ph type="pic" sz="quarter" idx="25"/>
          </p:nvPr>
        </p:nvPicPr>
        <p:blipFill rotWithShape="1">
          <a:blip r:embed="rId3">
            <a:extLst>
              <a:ext uri="{28A0092B-C50C-407E-A947-70E740481C1C}">
                <a14:useLocalDpi xmlns:a14="http://schemas.microsoft.com/office/drawing/2010/main" val="0"/>
              </a:ext>
            </a:extLst>
          </a:blip>
          <a:srcRect l="1507" t="171" r="5013" b="-171"/>
          <a:stretch/>
        </p:blipFill>
        <p:spPr>
          <a:xfrm>
            <a:off x="0" y="1697426"/>
            <a:ext cx="6096000" cy="5157787"/>
          </a:xfrm>
          <a:prstGeom prst="rect">
            <a:avLst/>
          </a:prstGeom>
        </p:spPr>
      </p:pic>
      <p:pic>
        <p:nvPicPr>
          <p:cNvPr id="4" name="Picture Placeholder 3">
            <a:extLst>
              <a:ext uri="{FF2B5EF4-FFF2-40B4-BE49-F238E27FC236}">
                <a16:creationId xmlns:a16="http://schemas.microsoft.com/office/drawing/2014/main" id="{B0B6DC63-84C1-F15E-CD1D-180A1EADA02A}"/>
              </a:ext>
            </a:extLst>
          </p:cNvPr>
          <p:cNvPicPr>
            <a:picLocks noGrp="1" noChangeAspect="1"/>
          </p:cNvPicPr>
          <p:nvPr>
            <p:ph type="pic" sz="quarter" idx="26"/>
          </p:nvPr>
        </p:nvPicPr>
        <p:blipFill>
          <a:blip r:embed="rId4">
            <a:extLst>
              <a:ext uri="{28A0092B-C50C-407E-A947-70E740481C1C}">
                <a14:useLocalDpi xmlns:a14="http://schemas.microsoft.com/office/drawing/2010/main" val="0"/>
              </a:ext>
            </a:extLst>
          </a:blip>
          <a:srcRect l="16759" r="16759"/>
          <a:stretch/>
        </p:blipFill>
        <p:spPr>
          <a:xfrm>
            <a:off x="6096000" y="1709178"/>
            <a:ext cx="6096000" cy="5157787"/>
          </a:xfrm>
          <a:prstGeom prst="rect">
            <a:avLst/>
          </a:prstGeom>
        </p:spPr>
      </p:pic>
    </p:spTree>
    <p:extLst>
      <p:ext uri="{BB962C8B-B14F-4D97-AF65-F5344CB8AC3E}">
        <p14:creationId xmlns:p14="http://schemas.microsoft.com/office/powerpoint/2010/main" val="23748664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7FDD2-4A1D-8796-F918-F6DA01258BA1}"/>
            </a:ext>
          </a:extLst>
        </p:cNvPr>
        <p:cNvGrpSpPr/>
        <p:nvPr/>
      </p:nvGrpSpPr>
      <p:grpSpPr>
        <a:xfrm>
          <a:off x="0" y="0"/>
          <a:ext cx="0" cy="0"/>
          <a:chOff x="0" y="0"/>
          <a:chExt cx="0" cy="0"/>
        </a:xfrm>
      </p:grpSpPr>
      <p:pic>
        <p:nvPicPr>
          <p:cNvPr id="10" name="Picture Placeholder 9">
            <a:extLst>
              <a:ext uri="{FF2B5EF4-FFF2-40B4-BE49-F238E27FC236}">
                <a16:creationId xmlns:a16="http://schemas.microsoft.com/office/drawing/2014/main" id="{703ED853-90D0-6380-1355-F1941488B099}"/>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r="12748"/>
          <a:stretch/>
        </p:blipFill>
        <p:spPr>
          <a:xfrm>
            <a:off x="0" y="1"/>
            <a:ext cx="12192000" cy="6858000"/>
          </a:xfrm>
        </p:spPr>
      </p:pic>
      <p:pic>
        <p:nvPicPr>
          <p:cNvPr id="11" name="Graphic 10">
            <a:extLst>
              <a:ext uri="{FF2B5EF4-FFF2-40B4-BE49-F238E27FC236}">
                <a16:creationId xmlns:a16="http://schemas.microsoft.com/office/drawing/2014/main" id="{0407C5EC-F6DE-26C2-8D44-46147EF151F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88345" y="445653"/>
            <a:ext cx="2017788" cy="191848"/>
          </a:xfrm>
          <a:prstGeom prst="rect">
            <a:avLst/>
          </a:prstGeom>
        </p:spPr>
      </p:pic>
      <p:sp>
        <p:nvSpPr>
          <p:cNvPr id="12" name="Text Placeholder 2">
            <a:extLst>
              <a:ext uri="{FF2B5EF4-FFF2-40B4-BE49-F238E27FC236}">
                <a16:creationId xmlns:a16="http://schemas.microsoft.com/office/drawing/2014/main" id="{9F9A55C9-36E3-459B-0D07-0170CAB0B434}"/>
              </a:ext>
            </a:extLst>
          </p:cNvPr>
          <p:cNvSpPr txBox="1">
            <a:spLocks/>
          </p:cNvSpPr>
          <p:nvPr/>
        </p:nvSpPr>
        <p:spPr>
          <a:xfrm>
            <a:off x="490535" y="6176028"/>
            <a:ext cx="2015598" cy="365125"/>
          </a:xfrm>
          <a:prstGeom prst="rect">
            <a:avLst/>
          </a:prstGeom>
        </p:spPr>
        <p:txBody>
          <a:bodyPr vert="horz" lIns="0" tIns="45720" rIns="0" bIns="45720" rtlCol="0">
            <a:normAutofit/>
          </a:bodyPr>
          <a:lstStyle>
            <a:lvl1pPr marL="0" indent="0" algn="l" defTabSz="914400" rtl="0" eaLnBrk="1" latinLnBrk="0" hangingPunct="1">
              <a:lnSpc>
                <a:spcPct val="100000"/>
              </a:lnSpc>
              <a:spcBef>
                <a:spcPts val="1000"/>
              </a:spcBef>
              <a:buFont typeface="Arial" panose="020B0604020202020204" pitchFamily="34" charset="0"/>
              <a:buNone/>
              <a:defRPr sz="2000" kern="1200" spc="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solidFill>
                  <a:schemeClr val="tx2"/>
                </a:solidFill>
                <a:latin typeface="Visuelt Pro" panose="020B0503040202040104" pitchFamily="34" charset="0"/>
              </a:rPr>
              <a:t>narbutas.com</a:t>
            </a:r>
            <a:endParaRPr lang="lt-LT" sz="1600" dirty="0">
              <a:solidFill>
                <a:schemeClr val="tx2"/>
              </a:solidFill>
              <a:latin typeface="Visuelt Pro" panose="020B0503040202040104" pitchFamily="34" charset="0"/>
            </a:endParaRPr>
          </a:p>
        </p:txBody>
      </p:sp>
    </p:spTree>
    <p:extLst>
      <p:ext uri="{BB962C8B-B14F-4D97-AF65-F5344CB8AC3E}">
        <p14:creationId xmlns:p14="http://schemas.microsoft.com/office/powerpoint/2010/main" val="2259371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204C940-2A28-7AF3-25C4-F1D4893CC668}"/>
              </a:ext>
            </a:extLst>
          </p:cNvPr>
          <p:cNvSpPr>
            <a:spLocks noGrp="1"/>
          </p:cNvSpPr>
          <p:nvPr>
            <p:ph type="pic" sz="quarter" idx="25"/>
          </p:nvPr>
        </p:nvSpPr>
        <p:spPr/>
        <p:txBody>
          <a:bodyPr/>
          <a:lstStyle/>
          <a:p>
            <a:endParaRPr lang="en-US"/>
          </a:p>
        </p:txBody>
      </p:sp>
      <p:sp>
        <p:nvSpPr>
          <p:cNvPr id="4" name="Text Placeholder 3">
            <a:extLst>
              <a:ext uri="{FF2B5EF4-FFF2-40B4-BE49-F238E27FC236}">
                <a16:creationId xmlns:a16="http://schemas.microsoft.com/office/drawing/2014/main" id="{26588B36-5ACB-3830-93B5-DD0F154C1367}"/>
              </a:ext>
            </a:extLst>
          </p:cNvPr>
          <p:cNvSpPr>
            <a:spLocks noGrp="1"/>
          </p:cNvSpPr>
          <p:nvPr>
            <p:ph type="body" sz="quarter" idx="13"/>
          </p:nvPr>
        </p:nvSpPr>
        <p:spPr/>
        <p:txBody>
          <a:bodyPr>
            <a:normAutofit fontScale="92500"/>
          </a:bodyPr>
          <a:lstStyle/>
          <a:p>
            <a:r>
              <a:rPr lang="en-US" sz="3200" dirty="0"/>
              <a:t>OFY is a wide collection of chairs with an exceptionally </a:t>
            </a:r>
            <a:r>
              <a:rPr lang="en-US" sz="3200" dirty="0" err="1"/>
              <a:t>cosy</a:t>
            </a:r>
            <a:r>
              <a:rPr lang="en-US" sz="3200" dirty="0"/>
              <a:t> design</a:t>
            </a:r>
          </a:p>
        </p:txBody>
      </p:sp>
      <p:pic>
        <p:nvPicPr>
          <p:cNvPr id="2" name="Picture Placeholder 4">
            <a:extLst>
              <a:ext uri="{FF2B5EF4-FFF2-40B4-BE49-F238E27FC236}">
                <a16:creationId xmlns:a16="http://schemas.microsoft.com/office/drawing/2014/main" id="{563406E5-2982-815F-B990-9DC1388FD5EB}"/>
              </a:ext>
            </a:extLst>
          </p:cNvPr>
          <p:cNvPicPr>
            <a:picLocks noChangeAspect="1"/>
          </p:cNvPicPr>
          <p:nvPr/>
        </p:nvPicPr>
        <p:blipFill rotWithShape="1">
          <a:blip r:embed="rId3">
            <a:extLst>
              <a:ext uri="{28A0092B-C50C-407E-A947-70E740481C1C}">
                <a14:useLocalDpi xmlns:a14="http://schemas.microsoft.com/office/drawing/2010/main" val="0"/>
              </a:ext>
            </a:extLst>
          </a:blip>
          <a:srcRect l="-5" t="12396" r="5" b="12396"/>
          <a:stretch/>
        </p:blipFill>
        <p:spPr>
          <a:xfrm>
            <a:off x="-575" y="1700212"/>
            <a:ext cx="12192000" cy="515778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6499809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47710EA7-1E0E-7D77-3CE5-7E33813B033A}"/>
              </a:ext>
            </a:extLst>
          </p:cNvPr>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l="-101" t="20218" r="101" b="4592"/>
          <a:stretch/>
        </p:blipFill>
        <p:spPr>
          <a:xfrm>
            <a:off x="0" y="1700213"/>
            <a:ext cx="12192000" cy="5157787"/>
          </a:xfrm>
        </p:spPr>
      </p:pic>
      <p:sp>
        <p:nvSpPr>
          <p:cNvPr id="2" name="Text Placeholder 1">
            <a:extLst>
              <a:ext uri="{FF2B5EF4-FFF2-40B4-BE49-F238E27FC236}">
                <a16:creationId xmlns:a16="http://schemas.microsoft.com/office/drawing/2014/main" id="{64F9391E-759C-49F4-AD5F-69C2CED6B78A}"/>
              </a:ext>
            </a:extLst>
          </p:cNvPr>
          <p:cNvSpPr>
            <a:spLocks noGrp="1"/>
          </p:cNvSpPr>
          <p:nvPr>
            <p:ph type="body" sz="quarter" idx="13"/>
          </p:nvPr>
        </p:nvSpPr>
        <p:spPr/>
        <p:txBody>
          <a:bodyPr/>
          <a:lstStyle/>
          <a:p>
            <a:r>
              <a:rPr lang="en-US" dirty="0"/>
              <a:t>The chair collection consists of</a:t>
            </a:r>
          </a:p>
        </p:txBody>
      </p:sp>
      <p:sp>
        <p:nvSpPr>
          <p:cNvPr id="4" name="Text Placeholder 3">
            <a:extLst>
              <a:ext uri="{FF2B5EF4-FFF2-40B4-BE49-F238E27FC236}">
                <a16:creationId xmlns:a16="http://schemas.microsoft.com/office/drawing/2014/main" id="{5C8537CC-DE0E-4A2B-84DB-6E11FDC7C3DF}"/>
              </a:ext>
            </a:extLst>
          </p:cNvPr>
          <p:cNvSpPr>
            <a:spLocks noGrp="1"/>
          </p:cNvSpPr>
          <p:nvPr>
            <p:ph type="body" sz="quarter" idx="24"/>
          </p:nvPr>
        </p:nvSpPr>
        <p:spPr/>
        <p:txBody>
          <a:bodyPr/>
          <a:lstStyle/>
          <a:p>
            <a:r>
              <a:rPr lang="lt-LT" dirty="0"/>
              <a:t>OFY</a:t>
            </a:r>
          </a:p>
        </p:txBody>
      </p:sp>
      <p:sp>
        <p:nvSpPr>
          <p:cNvPr id="7" name="Text Placeholder 6">
            <a:extLst>
              <a:ext uri="{FF2B5EF4-FFF2-40B4-BE49-F238E27FC236}">
                <a16:creationId xmlns:a16="http://schemas.microsoft.com/office/drawing/2014/main" id="{4B145B1F-2BF8-C068-BEBA-AFE204DCDEE8}"/>
              </a:ext>
            </a:extLst>
          </p:cNvPr>
          <p:cNvSpPr>
            <a:spLocks noGrp="1"/>
          </p:cNvSpPr>
          <p:nvPr>
            <p:ph type="body" sz="quarter" idx="26"/>
          </p:nvPr>
        </p:nvSpPr>
        <p:spPr>
          <a:xfrm>
            <a:off x="-112775" y="6402388"/>
            <a:ext cx="4064400" cy="392112"/>
          </a:xfrm>
        </p:spPr>
        <p:txBody>
          <a:bodyPr/>
          <a:lstStyle/>
          <a:p>
            <a:r>
              <a:rPr lang="lt-LT" dirty="0" err="1"/>
              <a:t>Executive</a:t>
            </a:r>
            <a:r>
              <a:rPr lang="lt-LT" dirty="0"/>
              <a:t> </a:t>
            </a:r>
            <a:r>
              <a:rPr lang="lt-LT" dirty="0" err="1"/>
              <a:t>chairs</a:t>
            </a:r>
            <a:endParaRPr lang="lt-LT" dirty="0"/>
          </a:p>
        </p:txBody>
      </p:sp>
      <p:sp>
        <p:nvSpPr>
          <p:cNvPr id="9" name="Text Placeholder 8">
            <a:extLst>
              <a:ext uri="{FF2B5EF4-FFF2-40B4-BE49-F238E27FC236}">
                <a16:creationId xmlns:a16="http://schemas.microsoft.com/office/drawing/2014/main" id="{7498EA71-CBA9-2FFE-21FC-52AEA532CA57}"/>
              </a:ext>
            </a:extLst>
          </p:cNvPr>
          <p:cNvSpPr>
            <a:spLocks noGrp="1"/>
          </p:cNvSpPr>
          <p:nvPr>
            <p:ph type="body" sz="quarter" idx="27"/>
          </p:nvPr>
        </p:nvSpPr>
        <p:spPr>
          <a:xfrm>
            <a:off x="4327340" y="6402388"/>
            <a:ext cx="4064400" cy="392112"/>
          </a:xfrm>
        </p:spPr>
        <p:txBody>
          <a:bodyPr/>
          <a:lstStyle/>
          <a:p>
            <a:r>
              <a:rPr lang="lt-LT" dirty="0" err="1"/>
              <a:t>Task</a:t>
            </a:r>
            <a:r>
              <a:rPr lang="lt-LT" dirty="0"/>
              <a:t> </a:t>
            </a:r>
            <a:r>
              <a:rPr lang="lt-LT" dirty="0" err="1"/>
              <a:t>chairs</a:t>
            </a:r>
            <a:endParaRPr lang="lt-LT" dirty="0"/>
          </a:p>
        </p:txBody>
      </p:sp>
      <p:sp>
        <p:nvSpPr>
          <p:cNvPr id="5" name="Text Placeholder 8">
            <a:extLst>
              <a:ext uri="{FF2B5EF4-FFF2-40B4-BE49-F238E27FC236}">
                <a16:creationId xmlns:a16="http://schemas.microsoft.com/office/drawing/2014/main" id="{C0488D4D-3972-5F51-8BED-FAC47FED4298}"/>
              </a:ext>
            </a:extLst>
          </p:cNvPr>
          <p:cNvSpPr txBox="1">
            <a:spLocks/>
          </p:cNvSpPr>
          <p:nvPr/>
        </p:nvSpPr>
        <p:spPr>
          <a:xfrm>
            <a:off x="8642323" y="6402388"/>
            <a:ext cx="3562034" cy="392112"/>
          </a:xfrm>
          <a:prstGeom prst="rect">
            <a:avLst/>
          </a:prstGeom>
        </p:spPr>
        <p:txBody>
          <a:bodyPr vert="horz" lIns="0" tIns="45720" rIns="0" bIns="45720" rtlCol="0">
            <a:normAutofit/>
          </a:bodyPr>
          <a:lstStyle>
            <a:lvl1pPr marL="0" indent="0" algn="ctr" defTabSz="914400" rtl="0" eaLnBrk="1" latinLnBrk="0" hangingPunct="1">
              <a:lnSpc>
                <a:spcPct val="100000"/>
              </a:lnSpc>
              <a:spcBef>
                <a:spcPts val="1000"/>
              </a:spcBef>
              <a:buFont typeface="Visuelt Pro Light" panose="020B0303040202040104" pitchFamily="34" charset="0"/>
              <a:buNone/>
              <a:defRPr sz="1000" b="1" kern="1200" baseline="0">
                <a:solidFill>
                  <a:schemeClr val="tx1"/>
                </a:solidFill>
                <a:latin typeface="Visuelt Pro" panose="020B0503040202040104" pitchFamily="34" charset="0"/>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b="1" kern="1200" baseline="0">
                <a:solidFill>
                  <a:schemeClr val="tx1"/>
                </a:solidFill>
                <a:latin typeface="Visuelt Pro" panose="020B0503040202040104" pitchFamily="34" charset="0"/>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b="1" kern="1200" baseline="0">
                <a:solidFill>
                  <a:schemeClr val="tx1"/>
                </a:solidFill>
                <a:latin typeface="Visuelt Pro" panose="020B0503040202040104" pitchFamily="34" charset="0"/>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b="1" kern="1200" baseline="0">
                <a:solidFill>
                  <a:schemeClr val="tx1"/>
                </a:solidFill>
                <a:latin typeface="Visuelt Pro" panose="020B0503040202040104" pitchFamily="34" charset="0"/>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b="1" kern="1200" baseline="0">
                <a:solidFill>
                  <a:schemeClr val="tx1"/>
                </a:solidFill>
                <a:latin typeface="Visuelt Pro" panose="020B05030402020401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lt-LT" dirty="0" err="1"/>
              <a:t>Visitor</a:t>
            </a:r>
            <a:r>
              <a:rPr lang="lt-LT" dirty="0"/>
              <a:t> </a:t>
            </a:r>
            <a:r>
              <a:rPr lang="lt-LT" dirty="0" err="1"/>
              <a:t>chairs</a:t>
            </a:r>
            <a:endParaRPr lang="lt-LT" dirty="0"/>
          </a:p>
        </p:txBody>
      </p:sp>
    </p:spTree>
    <p:extLst>
      <p:ext uri="{BB962C8B-B14F-4D97-AF65-F5344CB8AC3E}">
        <p14:creationId xmlns:p14="http://schemas.microsoft.com/office/powerpoint/2010/main" val="1790545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255AD2-FB0D-449E-A42C-58C04A304B50}"/>
              </a:ext>
            </a:extLst>
          </p:cNvPr>
          <p:cNvSpPr>
            <a:spLocks noGrp="1"/>
          </p:cNvSpPr>
          <p:nvPr>
            <p:ph type="body" sz="quarter" idx="13"/>
          </p:nvPr>
        </p:nvSpPr>
        <p:spPr>
          <a:xfrm>
            <a:off x="491784" y="1066165"/>
            <a:ext cx="4385831" cy="1377932"/>
          </a:xfrm>
        </p:spPr>
        <p:txBody>
          <a:bodyPr>
            <a:normAutofit/>
          </a:bodyPr>
          <a:lstStyle/>
          <a:p>
            <a:r>
              <a:rPr lang="en-US" sz="3700" dirty="0"/>
              <a:t>Key features of the OFY chairs:</a:t>
            </a:r>
          </a:p>
        </p:txBody>
      </p:sp>
      <p:sp>
        <p:nvSpPr>
          <p:cNvPr id="3" name="Text Placeholder 2">
            <a:extLst>
              <a:ext uri="{FF2B5EF4-FFF2-40B4-BE49-F238E27FC236}">
                <a16:creationId xmlns:a16="http://schemas.microsoft.com/office/drawing/2014/main" id="{A019EAB2-1D00-4EF2-9B6C-CB94C9D21FE8}"/>
              </a:ext>
            </a:extLst>
          </p:cNvPr>
          <p:cNvSpPr>
            <a:spLocks noGrp="1"/>
          </p:cNvSpPr>
          <p:nvPr>
            <p:ph type="body" sz="quarter" idx="15"/>
          </p:nvPr>
        </p:nvSpPr>
        <p:spPr>
          <a:xfrm>
            <a:off x="491783" y="3940138"/>
            <a:ext cx="4326797" cy="2552101"/>
          </a:xfrm>
        </p:spPr>
        <p:txBody>
          <a:bodyPr>
            <a:normAutofit/>
          </a:bodyPr>
          <a:lstStyle/>
          <a:p>
            <a:pPr marL="457200" indent="-457200">
              <a:buFont typeface="Visuelt Pro Light" panose="020B0303040202040104" pitchFamily="34" charset="0"/>
              <a:buChar char="–"/>
            </a:pPr>
            <a:r>
              <a:rPr lang="en-US" sz="2400" dirty="0"/>
              <a:t>Exceptionally </a:t>
            </a:r>
            <a:r>
              <a:rPr lang="en-US" sz="2400" dirty="0" err="1"/>
              <a:t>cosy</a:t>
            </a:r>
            <a:r>
              <a:rPr lang="en-US" sz="2400" dirty="0"/>
              <a:t> design.</a:t>
            </a:r>
          </a:p>
          <a:p>
            <a:pPr marL="457200" indent="-457200">
              <a:buFont typeface="Visuelt Pro Light" panose="020B0303040202040104" pitchFamily="34" charset="0"/>
              <a:buChar char="–"/>
            </a:pPr>
            <a:r>
              <a:rPr lang="en-US" sz="2400" dirty="0"/>
              <a:t>Wide range of applications in the office.</a:t>
            </a:r>
          </a:p>
          <a:p>
            <a:pPr marL="457200" indent="-457200">
              <a:buFont typeface="Visuelt Pro Light" panose="020B0303040202040104" pitchFamily="34" charset="0"/>
              <a:buChar char="–"/>
            </a:pPr>
            <a:r>
              <a:rPr lang="en-US" sz="2400" dirty="0"/>
              <a:t>Meet the most important ergonomic needs.</a:t>
            </a:r>
          </a:p>
        </p:txBody>
      </p:sp>
      <p:pic>
        <p:nvPicPr>
          <p:cNvPr id="4" name="Picture Placeholder 4">
            <a:extLst>
              <a:ext uri="{FF2B5EF4-FFF2-40B4-BE49-F238E27FC236}">
                <a16:creationId xmlns:a16="http://schemas.microsoft.com/office/drawing/2014/main" id="{22809747-3D06-B761-F06F-4EB4705DD356}"/>
              </a:ext>
            </a:extLst>
          </p:cNvPr>
          <p:cNvPicPr>
            <a:picLocks noGrp="1" noChangeAspect="1"/>
          </p:cNvPicPr>
          <p:nvPr>
            <p:ph type="pic" sz="quarter" idx="14"/>
          </p:nvPr>
        </p:nvPicPr>
        <p:blipFill rotWithShape="1">
          <a:blip r:embed="rId3" cstate="print">
            <a:extLst>
              <a:ext uri="{28A0092B-C50C-407E-A947-70E740481C1C}">
                <a14:useLocalDpi xmlns:a14="http://schemas.microsoft.com/office/drawing/2010/main" val="0"/>
              </a:ext>
            </a:extLst>
          </a:blip>
          <a:srcRect l="2907" t="3586" r="3841" b="3586"/>
          <a:stretch/>
        </p:blipFill>
        <p:spPr>
          <a:xfrm>
            <a:off x="5305425" y="0"/>
            <a:ext cx="6886575" cy="6858000"/>
          </a:xfrm>
          <a:prstGeom prst="rect">
            <a:avLst/>
          </a:prstGeom>
        </p:spPr>
      </p:pic>
    </p:spTree>
    <p:extLst>
      <p:ext uri="{BB962C8B-B14F-4D97-AF65-F5344CB8AC3E}">
        <p14:creationId xmlns:p14="http://schemas.microsoft.com/office/powerpoint/2010/main" val="12441049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4B97295-1881-B65A-0720-764C6055D48A}"/>
              </a:ext>
            </a:extLst>
          </p:cNvPr>
          <p:cNvSpPr txBox="1">
            <a:spLocks/>
          </p:cNvSpPr>
          <p:nvPr/>
        </p:nvSpPr>
        <p:spPr>
          <a:xfrm>
            <a:off x="479425" y="1950710"/>
            <a:ext cx="5616575" cy="1038226"/>
          </a:xfrm>
          <a:prstGeom prst="rect">
            <a:avLst/>
          </a:prstGeom>
        </p:spPr>
        <p:txBody>
          <a:bodyPr>
            <a:normAutofit/>
          </a:bodyPr>
          <a:lstStyle>
            <a:lvl1pPr marL="0" indent="0" algn="l" defTabSz="914400" rtl="0" eaLnBrk="1" latinLnBrk="0" hangingPunct="1">
              <a:lnSpc>
                <a:spcPct val="100000"/>
              </a:lnSpc>
              <a:spcBef>
                <a:spcPts val="1000"/>
              </a:spcBef>
              <a:buFont typeface="Visuelt Pro Light" panose="020B0303040202040104" pitchFamily="34" charset="0"/>
              <a:buNone/>
              <a:defRPr sz="4000" kern="1200" baseline="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Visuelt Pro Light" panose="020B0303040202040104" pitchFamily="34" charset="0"/>
              <a:buChar char="-"/>
              <a:defRPr sz="2000" kern="1200" baseline="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Visuelt Pro Light" panose="020B0303040202040104" pitchFamily="34" charset="0"/>
              <a:buChar char="-"/>
              <a:defRPr sz="180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lt-LT" dirty="0"/>
          </a:p>
        </p:txBody>
      </p:sp>
      <p:sp>
        <p:nvSpPr>
          <p:cNvPr id="4" name="Text Placeholder 3">
            <a:extLst>
              <a:ext uri="{FF2B5EF4-FFF2-40B4-BE49-F238E27FC236}">
                <a16:creationId xmlns:a16="http://schemas.microsoft.com/office/drawing/2014/main" id="{0A442828-28EE-198B-5C6C-D5A037290B46}"/>
              </a:ext>
            </a:extLst>
          </p:cNvPr>
          <p:cNvSpPr>
            <a:spLocks noGrp="1"/>
          </p:cNvSpPr>
          <p:nvPr>
            <p:ph type="body" sz="quarter" idx="13"/>
          </p:nvPr>
        </p:nvSpPr>
        <p:spPr/>
        <p:txBody>
          <a:bodyPr/>
          <a:lstStyle/>
          <a:p>
            <a:r>
              <a:rPr lang="lt-LT" dirty="0" err="1"/>
              <a:t>Exceptionally</a:t>
            </a:r>
            <a:r>
              <a:rPr lang="lt-LT" dirty="0"/>
              <a:t> </a:t>
            </a:r>
            <a:r>
              <a:rPr lang="lt-LT" dirty="0" err="1"/>
              <a:t>cosy</a:t>
            </a:r>
            <a:r>
              <a:rPr lang="lt-LT" dirty="0"/>
              <a:t> </a:t>
            </a:r>
            <a:r>
              <a:rPr lang="lt-LT" dirty="0" err="1"/>
              <a:t>design</a:t>
            </a:r>
            <a:endParaRPr lang="lt-LT" dirty="0"/>
          </a:p>
        </p:txBody>
      </p:sp>
    </p:spTree>
    <p:extLst>
      <p:ext uri="{BB962C8B-B14F-4D97-AF65-F5344CB8AC3E}">
        <p14:creationId xmlns:p14="http://schemas.microsoft.com/office/powerpoint/2010/main" val="1383445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DCF0DD-FB5F-0DCB-A556-DA1D12D13AE4}"/>
            </a:ext>
          </a:extLst>
        </p:cNvPr>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4ECD275D-CD74-0402-C49A-23030E49CD59}"/>
              </a:ext>
            </a:extLst>
          </p:cNvPr>
          <p:cNvPicPr>
            <a:picLocks noGrp="1" noChangeAspect="1"/>
          </p:cNvPicPr>
          <p:nvPr>
            <p:ph type="pic" sz="quarter" idx="27"/>
          </p:nvPr>
        </p:nvPicPr>
        <p:blipFill>
          <a:blip r:embed="rId3" cstate="print">
            <a:extLst>
              <a:ext uri="{28A0092B-C50C-407E-A947-70E740481C1C}">
                <a14:useLocalDpi xmlns:a14="http://schemas.microsoft.com/office/drawing/2010/main" val="0"/>
              </a:ext>
            </a:extLst>
          </a:blip>
          <a:srcRect l="23729" r="23729"/>
          <a:stretch/>
        </p:blipFill>
        <p:spPr/>
      </p:pic>
      <p:pic>
        <p:nvPicPr>
          <p:cNvPr id="13" name="Picture Placeholder 12">
            <a:extLst>
              <a:ext uri="{FF2B5EF4-FFF2-40B4-BE49-F238E27FC236}">
                <a16:creationId xmlns:a16="http://schemas.microsoft.com/office/drawing/2014/main" id="{7CEFF020-30EB-28B2-18B0-23D16F51FBEA}"/>
              </a:ext>
            </a:extLst>
          </p:cNvPr>
          <p:cNvPicPr>
            <a:picLocks noGrp="1" noChangeAspect="1"/>
          </p:cNvPicPr>
          <p:nvPr>
            <p:ph type="pic" sz="quarter" idx="26"/>
          </p:nvPr>
        </p:nvPicPr>
        <p:blipFill rotWithShape="1">
          <a:blip r:embed="rId4" cstate="print">
            <a:extLst>
              <a:ext uri="{28A0092B-C50C-407E-A947-70E740481C1C}">
                <a14:useLocalDpi xmlns:a14="http://schemas.microsoft.com/office/drawing/2010/main" val="0"/>
              </a:ext>
            </a:extLst>
          </a:blip>
          <a:srcRect l="54034" t="37992" r="21951" b="41355"/>
          <a:stretch/>
        </p:blipFill>
        <p:spPr>
          <a:xfrm>
            <a:off x="4041642" y="1700213"/>
            <a:ext cx="4062305" cy="5157787"/>
          </a:xfrm>
        </p:spPr>
      </p:pic>
      <p:pic>
        <p:nvPicPr>
          <p:cNvPr id="20" name="Picture Placeholder 19">
            <a:extLst>
              <a:ext uri="{FF2B5EF4-FFF2-40B4-BE49-F238E27FC236}">
                <a16:creationId xmlns:a16="http://schemas.microsoft.com/office/drawing/2014/main" id="{0E1495C8-7184-F69E-32A0-25B4CCBC3F30}"/>
              </a:ext>
            </a:extLst>
          </p:cNvPr>
          <p:cNvPicPr>
            <a:picLocks noGrp="1" noChangeAspect="1"/>
          </p:cNvPicPr>
          <p:nvPr>
            <p:ph type="pic" sz="quarter" idx="25"/>
          </p:nvPr>
        </p:nvPicPr>
        <p:blipFill>
          <a:blip r:embed="rId5" cstate="print">
            <a:extLst>
              <a:ext uri="{28A0092B-C50C-407E-A947-70E740481C1C}">
                <a14:useLocalDpi xmlns:a14="http://schemas.microsoft.com/office/drawing/2010/main" val="0"/>
              </a:ext>
            </a:extLst>
          </a:blip>
          <a:srcRect l="23729" r="23729"/>
          <a:stretch/>
        </p:blipFill>
        <p:spPr>
          <a:xfrm flipH="1">
            <a:off x="0" y="1700213"/>
            <a:ext cx="4064400" cy="5157787"/>
          </a:xfrm>
        </p:spPr>
      </p:pic>
      <p:sp>
        <p:nvSpPr>
          <p:cNvPr id="4" name="Text Placeholder 3">
            <a:extLst>
              <a:ext uri="{FF2B5EF4-FFF2-40B4-BE49-F238E27FC236}">
                <a16:creationId xmlns:a16="http://schemas.microsoft.com/office/drawing/2014/main" id="{ADE68271-F219-C5C2-4B19-8D4497682A44}"/>
              </a:ext>
            </a:extLst>
          </p:cNvPr>
          <p:cNvSpPr>
            <a:spLocks noGrp="1"/>
          </p:cNvSpPr>
          <p:nvPr>
            <p:ph type="body" sz="quarter" idx="13"/>
          </p:nvPr>
        </p:nvSpPr>
        <p:spPr/>
        <p:txBody>
          <a:bodyPr>
            <a:normAutofit fontScale="92500"/>
          </a:bodyPr>
          <a:lstStyle/>
          <a:p>
            <a:r>
              <a:rPr lang="en-US" dirty="0" err="1"/>
              <a:t>Cosiness</a:t>
            </a:r>
            <a:r>
              <a:rPr lang="en-US" dirty="0"/>
              <a:t> through synthesis of design elements</a:t>
            </a:r>
          </a:p>
        </p:txBody>
      </p:sp>
      <p:sp>
        <p:nvSpPr>
          <p:cNvPr id="8" name="Text Placeholder 7">
            <a:extLst>
              <a:ext uri="{FF2B5EF4-FFF2-40B4-BE49-F238E27FC236}">
                <a16:creationId xmlns:a16="http://schemas.microsoft.com/office/drawing/2014/main" id="{9D01C9D2-F123-7851-D014-DB799CE10114}"/>
              </a:ext>
            </a:extLst>
          </p:cNvPr>
          <p:cNvSpPr>
            <a:spLocks noGrp="1"/>
          </p:cNvSpPr>
          <p:nvPr>
            <p:ph type="body" sz="quarter" idx="24"/>
          </p:nvPr>
        </p:nvSpPr>
        <p:spPr/>
        <p:txBody>
          <a:bodyPr/>
          <a:lstStyle/>
          <a:p>
            <a:r>
              <a:rPr lang="lt-LT" dirty="0"/>
              <a:t>OFY</a:t>
            </a:r>
          </a:p>
        </p:txBody>
      </p:sp>
      <p:sp>
        <p:nvSpPr>
          <p:cNvPr id="2" name="Rectangle 1">
            <a:extLst>
              <a:ext uri="{FF2B5EF4-FFF2-40B4-BE49-F238E27FC236}">
                <a16:creationId xmlns:a16="http://schemas.microsoft.com/office/drawing/2014/main" id="{150ED083-6AD2-F7EE-F5A0-B864D48B5199}"/>
              </a:ext>
            </a:extLst>
          </p:cNvPr>
          <p:cNvSpPr/>
          <p:nvPr/>
        </p:nvSpPr>
        <p:spPr>
          <a:xfrm>
            <a:off x="4018281" y="1588653"/>
            <a:ext cx="45719" cy="52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 name="Rectangle 2">
            <a:extLst>
              <a:ext uri="{FF2B5EF4-FFF2-40B4-BE49-F238E27FC236}">
                <a16:creationId xmlns:a16="http://schemas.microsoft.com/office/drawing/2014/main" id="{1CA63441-A45A-423A-4A26-57A36F0C5D32}"/>
              </a:ext>
            </a:extLst>
          </p:cNvPr>
          <p:cNvSpPr/>
          <p:nvPr/>
        </p:nvSpPr>
        <p:spPr>
          <a:xfrm>
            <a:off x="8104348" y="1588653"/>
            <a:ext cx="45719" cy="52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Tree>
    <p:extLst>
      <p:ext uri="{BB962C8B-B14F-4D97-AF65-F5344CB8AC3E}">
        <p14:creationId xmlns:p14="http://schemas.microsoft.com/office/powerpoint/2010/main" val="23489625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3E761-DD14-FB07-2A7E-59FEF7CF2EA3}"/>
            </a:ext>
          </a:extLst>
        </p:cNvPr>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C815EAE2-63E4-5356-7D81-9B778216489B}"/>
              </a:ext>
            </a:extLst>
          </p:cNvPr>
          <p:cNvSpPr>
            <a:spLocks noGrp="1"/>
          </p:cNvSpPr>
          <p:nvPr>
            <p:ph type="pic" sz="quarter" idx="27"/>
          </p:nvPr>
        </p:nvSpPr>
        <p:spPr/>
        <p:txBody>
          <a:bodyPr/>
          <a:lstStyle/>
          <a:p>
            <a:endParaRPr lang="lt-LT"/>
          </a:p>
        </p:txBody>
      </p:sp>
      <p:pic>
        <p:nvPicPr>
          <p:cNvPr id="9" name="Picture Placeholder 12">
            <a:extLst>
              <a:ext uri="{FF2B5EF4-FFF2-40B4-BE49-F238E27FC236}">
                <a16:creationId xmlns:a16="http://schemas.microsoft.com/office/drawing/2014/main" id="{0A3DF9C6-06C5-D898-3E42-2FE34EF360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304" t="30784" r="25978" b="1236"/>
          <a:stretch/>
        </p:blipFill>
        <p:spPr>
          <a:xfrm>
            <a:off x="8129748" y="1700213"/>
            <a:ext cx="4064400" cy="5157787"/>
          </a:xfrm>
          <a:prstGeom prst="rect">
            <a:avLst/>
          </a:prstGeom>
          <a:gradFill>
            <a:gsLst>
              <a:gs pos="0">
                <a:schemeClr val="bg1">
                  <a:lumMod val="95000"/>
                </a:schemeClr>
              </a:gs>
              <a:gs pos="100000">
                <a:schemeClr val="bg1">
                  <a:lumMod val="85000"/>
                </a:schemeClr>
              </a:gs>
            </a:gsLst>
            <a:lin ang="5400000" scaled="1"/>
          </a:gradFill>
        </p:spPr>
      </p:pic>
      <p:sp>
        <p:nvSpPr>
          <p:cNvPr id="27" name="Picture Placeholder 26">
            <a:extLst>
              <a:ext uri="{FF2B5EF4-FFF2-40B4-BE49-F238E27FC236}">
                <a16:creationId xmlns:a16="http://schemas.microsoft.com/office/drawing/2014/main" id="{79E9306F-4905-502B-C7A9-5EA0305B7A12}"/>
              </a:ext>
            </a:extLst>
          </p:cNvPr>
          <p:cNvSpPr>
            <a:spLocks noGrp="1"/>
          </p:cNvSpPr>
          <p:nvPr>
            <p:ph type="pic" sz="quarter" idx="25"/>
          </p:nvPr>
        </p:nvSpPr>
        <p:spPr/>
        <p:txBody>
          <a:bodyPr/>
          <a:lstStyle/>
          <a:p>
            <a:endParaRPr lang="lt-LT"/>
          </a:p>
        </p:txBody>
      </p:sp>
      <p:pic>
        <p:nvPicPr>
          <p:cNvPr id="13" name="Picture Placeholder 12">
            <a:extLst>
              <a:ext uri="{FF2B5EF4-FFF2-40B4-BE49-F238E27FC236}">
                <a16:creationId xmlns:a16="http://schemas.microsoft.com/office/drawing/2014/main" id="{D2CEBCAB-7E4A-5D9B-1F9E-EDA8496C7BFC}"/>
              </a:ext>
            </a:extLst>
          </p:cNvPr>
          <p:cNvPicPr>
            <a:picLocks noGrp="1" noChangeAspect="1"/>
          </p:cNvPicPr>
          <p:nvPr>
            <p:ph type="pic" sz="quarter" idx="26"/>
          </p:nvPr>
        </p:nvPicPr>
        <p:blipFill>
          <a:blip r:embed="rId4">
            <a:extLst>
              <a:ext uri="{28A0092B-C50C-407E-A947-70E740481C1C}">
                <a14:useLocalDpi xmlns:a14="http://schemas.microsoft.com/office/drawing/2010/main" val="0"/>
              </a:ext>
            </a:extLst>
          </a:blip>
          <a:srcRect t="5225" b="5225"/>
          <a:stretch/>
        </p:blipFill>
        <p:spPr>
          <a:xfrm>
            <a:off x="-2148" y="1705866"/>
            <a:ext cx="4045949" cy="5169120"/>
          </a:xfrm>
        </p:spPr>
      </p:pic>
      <p:sp>
        <p:nvSpPr>
          <p:cNvPr id="4" name="Text Placeholder 3">
            <a:extLst>
              <a:ext uri="{FF2B5EF4-FFF2-40B4-BE49-F238E27FC236}">
                <a16:creationId xmlns:a16="http://schemas.microsoft.com/office/drawing/2014/main" id="{3CA780D8-404F-F3DB-6AF2-34149318D77D}"/>
              </a:ext>
            </a:extLst>
          </p:cNvPr>
          <p:cNvSpPr>
            <a:spLocks noGrp="1"/>
          </p:cNvSpPr>
          <p:nvPr>
            <p:ph type="body" sz="quarter" idx="13"/>
          </p:nvPr>
        </p:nvSpPr>
        <p:spPr>
          <a:xfrm>
            <a:off x="480000" y="829328"/>
            <a:ext cx="11232000" cy="870885"/>
          </a:xfrm>
        </p:spPr>
        <p:txBody>
          <a:bodyPr>
            <a:normAutofit fontScale="70000" lnSpcReduction="20000"/>
          </a:bodyPr>
          <a:lstStyle/>
          <a:p>
            <a:r>
              <a:rPr lang="en-US" dirty="0" err="1"/>
              <a:t>Recognisable</a:t>
            </a:r>
            <a:r>
              <a:rPr lang="en-US" dirty="0"/>
              <a:t> collection thanks to its unique backrest frame</a:t>
            </a:r>
          </a:p>
        </p:txBody>
      </p:sp>
      <p:sp>
        <p:nvSpPr>
          <p:cNvPr id="2" name="Rectangle 1">
            <a:extLst>
              <a:ext uri="{FF2B5EF4-FFF2-40B4-BE49-F238E27FC236}">
                <a16:creationId xmlns:a16="http://schemas.microsoft.com/office/drawing/2014/main" id="{69BB255E-1032-C27C-6D04-4ECFB69B6022}"/>
              </a:ext>
            </a:extLst>
          </p:cNvPr>
          <p:cNvSpPr/>
          <p:nvPr/>
        </p:nvSpPr>
        <p:spPr>
          <a:xfrm>
            <a:off x="4018281" y="1588653"/>
            <a:ext cx="45719" cy="52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3" name="Rectangle 2">
            <a:extLst>
              <a:ext uri="{FF2B5EF4-FFF2-40B4-BE49-F238E27FC236}">
                <a16:creationId xmlns:a16="http://schemas.microsoft.com/office/drawing/2014/main" id="{6CD22B5F-DE45-A133-E023-DFBE3624A6F1}"/>
              </a:ext>
            </a:extLst>
          </p:cNvPr>
          <p:cNvSpPr/>
          <p:nvPr/>
        </p:nvSpPr>
        <p:spPr>
          <a:xfrm>
            <a:off x="8104348" y="1588653"/>
            <a:ext cx="45719" cy="529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t-LT"/>
          </a:p>
        </p:txBody>
      </p:sp>
      <p:sp>
        <p:nvSpPr>
          <p:cNvPr id="8" name="Text Placeholder 7">
            <a:extLst>
              <a:ext uri="{FF2B5EF4-FFF2-40B4-BE49-F238E27FC236}">
                <a16:creationId xmlns:a16="http://schemas.microsoft.com/office/drawing/2014/main" id="{C6CAF41C-B2AB-62E8-1267-75BFCFC8E0E0}"/>
              </a:ext>
            </a:extLst>
          </p:cNvPr>
          <p:cNvSpPr>
            <a:spLocks noGrp="1"/>
          </p:cNvSpPr>
          <p:nvPr>
            <p:ph type="body" sz="quarter" idx="24"/>
          </p:nvPr>
        </p:nvSpPr>
        <p:spPr/>
        <p:txBody>
          <a:bodyPr/>
          <a:lstStyle/>
          <a:p>
            <a:r>
              <a:rPr lang="lt-LT" dirty="0"/>
              <a:t>OFY</a:t>
            </a:r>
          </a:p>
        </p:txBody>
      </p:sp>
      <p:pic>
        <p:nvPicPr>
          <p:cNvPr id="7" name="Picture Placeholder 12">
            <a:extLst>
              <a:ext uri="{FF2B5EF4-FFF2-40B4-BE49-F238E27FC236}">
                <a16:creationId xmlns:a16="http://schemas.microsoft.com/office/drawing/2014/main" id="{C3FC12E9-DD70-3593-3704-B49773BDA02D}"/>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0000" t="29780" r="25557" b="23701"/>
          <a:stretch/>
        </p:blipFill>
        <p:spPr>
          <a:xfrm>
            <a:off x="4070349" y="1700213"/>
            <a:ext cx="4033051" cy="5169107"/>
          </a:xfrm>
          <a:prstGeom prst="rect">
            <a:avLst/>
          </a:prstGeom>
          <a:gradFill>
            <a:gsLst>
              <a:gs pos="0">
                <a:schemeClr val="bg1">
                  <a:lumMod val="95000"/>
                </a:schemeClr>
              </a:gs>
              <a:gs pos="100000">
                <a:schemeClr val="bg1">
                  <a:lumMod val="85000"/>
                </a:schemeClr>
              </a:gs>
            </a:gsLst>
            <a:lin ang="5400000" scaled="1"/>
          </a:gradFill>
        </p:spPr>
      </p:pic>
    </p:spTree>
    <p:extLst>
      <p:ext uri="{BB962C8B-B14F-4D97-AF65-F5344CB8AC3E}">
        <p14:creationId xmlns:p14="http://schemas.microsoft.com/office/powerpoint/2010/main" val="4189832311"/>
      </p:ext>
    </p:extLst>
  </p:cSld>
  <p:clrMapOvr>
    <a:masterClrMapping/>
  </p:clrMapOvr>
</p:sld>
</file>

<file path=ppt/theme/theme1.xml><?xml version="1.0" encoding="utf-8"?>
<a:theme xmlns:a="http://schemas.openxmlformats.org/drawingml/2006/main" name="1-Dynamic Blue">
  <a:themeElements>
    <a:clrScheme name="Custom 4">
      <a:dk1>
        <a:srgbClr val="000000"/>
      </a:dk1>
      <a:lt1>
        <a:srgbClr val="FFFFFF"/>
      </a:lt1>
      <a:dk2>
        <a:srgbClr val="4A93FF"/>
      </a:dk2>
      <a:lt2>
        <a:srgbClr val="DFE9F4"/>
      </a:lt2>
      <a:accent1>
        <a:srgbClr val="4A93FF"/>
      </a:accent1>
      <a:accent2>
        <a:srgbClr val="CADDEF"/>
      </a:accent2>
      <a:accent3>
        <a:srgbClr val="4A93FF"/>
      </a:accent3>
      <a:accent4>
        <a:srgbClr val="DFE9F4"/>
      </a:accent4>
      <a:accent5>
        <a:srgbClr val="4A93FF"/>
      </a:accent5>
      <a:accent6>
        <a:srgbClr val="CADDEF"/>
      </a:accent6>
      <a:hlink>
        <a:srgbClr val="4A93FF"/>
      </a:hlink>
      <a:folHlink>
        <a:srgbClr val="DFE9F4"/>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2.xml><?xml version="1.0" encoding="utf-8"?>
<a:theme xmlns:a="http://schemas.openxmlformats.org/drawingml/2006/main" name="2_Sage Green">
  <a:themeElements>
    <a:clrScheme name="Custom 1">
      <a:dk1>
        <a:srgbClr val="000000"/>
      </a:dk1>
      <a:lt1>
        <a:srgbClr val="FFFFFF"/>
      </a:lt1>
      <a:dk2>
        <a:srgbClr val="768770"/>
      </a:dk2>
      <a:lt2>
        <a:srgbClr val="E0E8DD"/>
      </a:lt2>
      <a:accent1>
        <a:srgbClr val="768770"/>
      </a:accent1>
      <a:accent2>
        <a:srgbClr val="E0E8DD"/>
      </a:accent2>
      <a:accent3>
        <a:srgbClr val="768770"/>
      </a:accent3>
      <a:accent4>
        <a:srgbClr val="E0E8DD"/>
      </a:accent4>
      <a:accent5>
        <a:srgbClr val="768770"/>
      </a:accent5>
      <a:accent6>
        <a:srgbClr val="E0E8DD"/>
      </a:accent6>
      <a:hlink>
        <a:srgbClr val="768770"/>
      </a:hlink>
      <a:folHlink>
        <a:srgbClr val="E0E8DD"/>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3.xml><?xml version="1.0" encoding="utf-8"?>
<a:theme xmlns:a="http://schemas.openxmlformats.org/drawingml/2006/main" name="3_Orange Sandstone">
  <a:themeElements>
    <a:clrScheme name="Custom 2">
      <a:dk1>
        <a:srgbClr val="000000"/>
      </a:dk1>
      <a:lt1>
        <a:srgbClr val="FFFFFF"/>
      </a:lt1>
      <a:dk2>
        <a:srgbClr val="F48769"/>
      </a:dk2>
      <a:lt2>
        <a:srgbClr val="F7E3DF"/>
      </a:lt2>
      <a:accent1>
        <a:srgbClr val="F48769"/>
      </a:accent1>
      <a:accent2>
        <a:srgbClr val="F7E3DF"/>
      </a:accent2>
      <a:accent3>
        <a:srgbClr val="F48769"/>
      </a:accent3>
      <a:accent4>
        <a:srgbClr val="F7E3DF"/>
      </a:accent4>
      <a:accent5>
        <a:srgbClr val="F48769"/>
      </a:accent5>
      <a:accent6>
        <a:srgbClr val="F7E3DF"/>
      </a:accent6>
      <a:hlink>
        <a:srgbClr val="F48769"/>
      </a:hlink>
      <a:folHlink>
        <a:srgbClr val="F7E3DF"/>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4.xml><?xml version="1.0" encoding="utf-8"?>
<a:theme xmlns:a="http://schemas.openxmlformats.org/drawingml/2006/main" name="4_Linen Grey">
  <a:themeElements>
    <a:clrScheme name="Custom 3">
      <a:dk1>
        <a:srgbClr val="000000"/>
      </a:dk1>
      <a:lt1>
        <a:srgbClr val="FFFFFF"/>
      </a:lt1>
      <a:dk2>
        <a:srgbClr val="C1AFAE"/>
      </a:dk2>
      <a:lt2>
        <a:srgbClr val="E8DFDF"/>
      </a:lt2>
      <a:accent1>
        <a:srgbClr val="C1AFAE"/>
      </a:accent1>
      <a:accent2>
        <a:srgbClr val="E8DFDF"/>
      </a:accent2>
      <a:accent3>
        <a:srgbClr val="C1AFAE"/>
      </a:accent3>
      <a:accent4>
        <a:srgbClr val="DDD3D3"/>
      </a:accent4>
      <a:accent5>
        <a:srgbClr val="C1AFAE"/>
      </a:accent5>
      <a:accent6>
        <a:srgbClr val="E8DFDF"/>
      </a:accent6>
      <a:hlink>
        <a:srgbClr val="AF9797"/>
      </a:hlink>
      <a:folHlink>
        <a:srgbClr val="E8DFDF"/>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5.xml><?xml version="1.0" encoding="utf-8"?>
<a:theme xmlns:a="http://schemas.openxmlformats.org/drawingml/2006/main" name="5_Graphite Grey">
  <a:themeElements>
    <a:clrScheme name="Custom 6">
      <a:dk1>
        <a:srgbClr val="000000"/>
      </a:dk1>
      <a:lt1>
        <a:srgbClr val="FFFFFF"/>
      </a:lt1>
      <a:dk2>
        <a:srgbClr val="9C9C9C"/>
      </a:dk2>
      <a:lt2>
        <a:srgbClr val="D8D8D8"/>
      </a:lt2>
      <a:accent1>
        <a:srgbClr val="9C9C9C"/>
      </a:accent1>
      <a:accent2>
        <a:srgbClr val="D8D8D8"/>
      </a:accent2>
      <a:accent3>
        <a:srgbClr val="9C9C9C"/>
      </a:accent3>
      <a:accent4>
        <a:srgbClr val="D8D8D8"/>
      </a:accent4>
      <a:accent5>
        <a:srgbClr val="9C9C9C"/>
      </a:accent5>
      <a:accent6>
        <a:srgbClr val="D8D8D8"/>
      </a:accent6>
      <a:hlink>
        <a:srgbClr val="9C9C9C"/>
      </a:hlink>
      <a:folHlink>
        <a:srgbClr val="9C9C9C"/>
      </a:folHlink>
    </a:clrScheme>
    <a:fontScheme name="Narbutas">
      <a:majorFont>
        <a:latin typeface="Visuelt Pro Light"/>
        <a:ea typeface=""/>
        <a:cs typeface=""/>
      </a:majorFont>
      <a:minorFont>
        <a:latin typeface="Visuelt Pr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phite grey" id="{8BF89C49-E973-410E-9DC0-ECC5B57575CC}" vid="{9B55DD39-B5A7-404A-AC22-116316BD3C41}"/>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20603</TotalTime>
  <Words>1840</Words>
  <Application>Microsoft Office PowerPoint</Application>
  <PresentationFormat>Widescreen</PresentationFormat>
  <Paragraphs>168</Paragraphs>
  <Slides>30</Slides>
  <Notes>30</Notes>
  <HiddenSlides>0</HiddenSlides>
  <MMClips>1</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30</vt:i4>
      </vt:variant>
    </vt:vector>
  </HeadingPairs>
  <TitlesOfParts>
    <vt:vector size="40" baseType="lpstr">
      <vt:lpstr>Roboto Light</vt:lpstr>
      <vt:lpstr>Arial</vt:lpstr>
      <vt:lpstr>Visuelt Pro Light</vt:lpstr>
      <vt:lpstr>Visuelt Pro</vt:lpstr>
      <vt:lpstr>Calibri</vt:lpstr>
      <vt:lpstr>1-Dynamic Blue</vt:lpstr>
      <vt:lpstr>2_Sage Green</vt:lpstr>
      <vt:lpstr>3_Orange Sandstone</vt:lpstr>
      <vt:lpstr>4_Linen Grey</vt:lpstr>
      <vt:lpstr>5_Graphite Grey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Ignas</dc:creator>
  <cp:lastModifiedBy>Gintarė Petkevičiūtė</cp:lastModifiedBy>
  <cp:revision>657</cp:revision>
  <dcterms:created xsi:type="dcterms:W3CDTF">2021-05-14T07:59:25Z</dcterms:created>
  <dcterms:modified xsi:type="dcterms:W3CDTF">2024-05-16T12:07:24Z</dcterms:modified>
</cp:coreProperties>
</file>