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539" r:id="rId2"/>
    <p:sldId id="553" r:id="rId3"/>
    <p:sldId id="545" r:id="rId4"/>
    <p:sldId id="557" r:id="rId5"/>
    <p:sldId id="543" r:id="rId6"/>
    <p:sldId id="554" r:id="rId7"/>
    <p:sldId id="555" r:id="rId8"/>
    <p:sldId id="399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2" pos="7680" userDrawn="1">
          <p15:clr>
            <a:srgbClr val="A4A3A4"/>
          </p15:clr>
        </p15:guide>
        <p15:guide id="3" orient="horz" pos="411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4E6F5"/>
    <a:srgbClr val="418B98"/>
    <a:srgbClr val="1D3C3B"/>
    <a:srgbClr val="1EA494"/>
    <a:srgbClr val="99CCCC"/>
    <a:srgbClr val="E6E6E6"/>
    <a:srgbClr val="F7E8E0"/>
    <a:srgbClr val="F4DBD5"/>
    <a:srgbClr val="B45B09"/>
    <a:srgbClr val="E2F0D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8474" autoAdjust="0"/>
    <p:restoredTop sz="96866" autoAdjust="0"/>
  </p:normalViewPr>
  <p:slideViewPr>
    <p:cSldViewPr>
      <p:cViewPr varScale="1">
        <p:scale>
          <a:sx n="81" d="100"/>
          <a:sy n="81" d="100"/>
        </p:scale>
        <p:origin x="114" y="1164"/>
      </p:cViewPr>
      <p:guideLst>
        <p:guide pos="7680"/>
        <p:guide orient="horz" pos="411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lt-LT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ED6AC3D-9A80-4311-A750-EFB8C5EE100F}" type="datetimeFigureOut">
              <a:rPr lang="lt-LT" smtClean="0"/>
              <a:t>2019-01-30</a:t>
            </a:fld>
            <a:endParaRPr lang="lt-LT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lt-LT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t-L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lt-L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6138BC1-889A-420F-B431-7DBFD2FC0E90}" type="slidenum">
              <a:rPr lang="lt-LT" smtClean="0"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11076866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138BC1-889A-420F-B431-7DBFD2FC0E90}" type="slidenum">
              <a:rPr lang="lt-LT" smtClean="0"/>
              <a:t>1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26388191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07993" y="6604934"/>
            <a:ext cx="1448647" cy="1364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75905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AFC044-C042-4076-8FCE-6493503A1354}" type="datetimeFigureOut">
              <a:rPr lang="en-US" smtClean="0"/>
              <a:t>1/30/2019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FA216B-D161-4C55-BBAD-4A7AF91227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11378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AFC044-C042-4076-8FCE-6493503A1354}" type="datetimeFigureOut">
              <a:rPr lang="en-US" smtClean="0"/>
              <a:t>1/30/2019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FA216B-D161-4C55-BBAD-4A7AF91227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207457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AFC044-C042-4076-8FCE-6493503A1354}" type="datetimeFigureOut">
              <a:rPr lang="en-US" smtClean="0"/>
              <a:t>1/30/2019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FA216B-D161-4C55-BBAD-4A7AF91227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549021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AFC044-C042-4076-8FCE-6493503A1354}" type="datetimeFigureOut">
              <a:rPr lang="en-US" smtClean="0"/>
              <a:t>1/30/2019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FA216B-D161-4C55-BBAD-4A7AF91227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60068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194673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199356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AFC044-C042-4076-8FCE-6493503A1354}" type="datetimeFigureOut">
              <a:rPr lang="en-US" smtClean="0"/>
              <a:t>1/30/2019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FA216B-D161-4C55-BBAD-4A7AF91227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88155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AFC044-C042-4076-8FCE-6493503A1354}" type="datetimeFigureOut">
              <a:rPr lang="en-US" smtClean="0"/>
              <a:t>1/30/2019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FA216B-D161-4C55-BBAD-4A7AF91227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21635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AFC044-C042-4076-8FCE-6493503A1354}" type="datetimeFigureOut">
              <a:rPr lang="en-US" smtClean="0"/>
              <a:t>1/30/2019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FA216B-D161-4C55-BBAD-4A7AF91227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93973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AFC044-C042-4076-8FCE-6493503A1354}" type="datetimeFigureOut">
              <a:rPr lang="en-US" smtClean="0"/>
              <a:t>1/30/2019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FA216B-D161-4C55-BBAD-4A7AF91227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334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AFC044-C042-4076-8FCE-6493503A1354}" type="datetimeFigureOut">
              <a:rPr lang="en-US" smtClean="0"/>
              <a:t>1/30/2019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FA216B-D161-4C55-BBAD-4A7AF91227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91430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AFC044-C042-4076-8FCE-6493503A1354}" type="datetimeFigureOut">
              <a:rPr lang="en-US" smtClean="0"/>
              <a:t>1/30/2019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FA216B-D161-4C55-BBAD-4A7AF91227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05356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AFC044-C042-4076-8FCE-6493503A1354}" type="datetimeFigureOut">
              <a:rPr lang="en-US" smtClean="0"/>
              <a:t>1/30/2019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FA216B-D161-4C55-BBAD-4A7AF91227DF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07993" y="6604934"/>
            <a:ext cx="1448647" cy="1364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11482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61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3.jpeg"/><Relationship Id="rId4" Type="http://schemas.microsoft.com/office/2007/relationships/hdphoto" Target="../media/hdphoto1.wdp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10.w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eg"/><Relationship Id="rId3" Type="http://schemas.openxmlformats.org/officeDocument/2006/relationships/image" Target="../media/image14.jpg"/><Relationship Id="rId7" Type="http://schemas.openxmlformats.org/officeDocument/2006/relationships/image" Target="../media/image18.jpe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Relationship Id="rId9" Type="http://schemas.openxmlformats.org/officeDocument/2006/relationships/image" Target="../media/image2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wmf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/>
        </p:nvSpPr>
        <p:spPr>
          <a:xfrm>
            <a:off x="0" y="0"/>
            <a:ext cx="12192000" cy="687299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29" name="Picture 28"/>
          <p:cNvPicPr>
            <a:picLocks noChangeAspect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3109" t="61148" b="-678"/>
          <a:stretch/>
        </p:blipFill>
        <p:spPr>
          <a:xfrm rot="5400000">
            <a:off x="-793533" y="2170748"/>
            <a:ext cx="6919993" cy="2454510"/>
          </a:xfrm>
          <a:prstGeom prst="rect">
            <a:avLst/>
          </a:prstGeom>
        </p:spPr>
      </p:pic>
      <p:pic>
        <p:nvPicPr>
          <p:cNvPr id="30" name="Picture 2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8088" y="6238312"/>
            <a:ext cx="1914458" cy="318301"/>
          </a:xfrm>
          <a:prstGeom prst="rect">
            <a:avLst/>
          </a:prstGeom>
        </p:spPr>
      </p:pic>
      <p:sp>
        <p:nvSpPr>
          <p:cNvPr id="31" name="Title 1"/>
          <p:cNvSpPr txBox="1">
            <a:spLocks/>
          </p:cNvSpPr>
          <p:nvPr/>
        </p:nvSpPr>
        <p:spPr>
          <a:xfrm>
            <a:off x="5879976" y="1611564"/>
            <a:ext cx="4392488" cy="104409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8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ONE</a:t>
            </a:r>
            <a:r>
              <a:rPr lang="lt-LT" sz="48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48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| </a:t>
            </a:r>
            <a:r>
              <a:rPr lang="lt-LT" sz="48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48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ONE H</a:t>
            </a:r>
          </a:p>
        </p:txBody>
      </p:sp>
      <p:sp>
        <p:nvSpPr>
          <p:cNvPr id="33" name="Title 1"/>
          <p:cNvSpPr txBox="1">
            <a:spLocks/>
          </p:cNvSpPr>
          <p:nvPr/>
        </p:nvSpPr>
        <p:spPr>
          <a:xfrm>
            <a:off x="4610636" y="2016476"/>
            <a:ext cx="6680945" cy="109895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5586870" y="2884742"/>
            <a:ext cx="187574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SIT-STAND DESKS</a:t>
            </a:r>
            <a:endParaRPr lang="lt-LT" sz="2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8179529" y="2890171"/>
            <a:ext cx="217734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HEIGHT ADJUSTABLE DESKS</a:t>
            </a:r>
          </a:p>
        </p:txBody>
      </p:sp>
    </p:spTree>
    <p:extLst>
      <p:ext uri="{BB962C8B-B14F-4D97-AF65-F5344CB8AC3E}">
        <p14:creationId xmlns:p14="http://schemas.microsoft.com/office/powerpoint/2010/main" val="29711231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572105C2-80CB-4709-B7DA-7ED1C8B5BDF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87" t="17093" r="497" b="5222"/>
          <a:stretch/>
        </p:blipFill>
        <p:spPr>
          <a:xfrm>
            <a:off x="-57684" y="-14623"/>
            <a:ext cx="12261424" cy="6872623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1415480" y="5661248"/>
            <a:ext cx="1042863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lt-LT" sz="3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ONE</a:t>
            </a:r>
            <a:endParaRPr lang="en-US" sz="3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/>
            <a:r>
              <a:rPr lang="en-US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Electric height adjustable desks with good price and quality ratio.</a:t>
            </a:r>
          </a:p>
        </p:txBody>
      </p:sp>
    </p:spTree>
    <p:extLst>
      <p:ext uri="{BB962C8B-B14F-4D97-AF65-F5344CB8AC3E}">
        <p14:creationId xmlns:p14="http://schemas.microsoft.com/office/powerpoint/2010/main" val="40209230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313"/>
          <a:stretch/>
        </p:blipFill>
        <p:spPr>
          <a:xfrm>
            <a:off x="0" y="0"/>
            <a:ext cx="7494885" cy="6858000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7608168" y="2069490"/>
            <a:ext cx="4496162" cy="26161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Electrical height adjustment.</a:t>
            </a:r>
          </a:p>
          <a:p>
            <a:pPr marL="342900" indent="-342900">
              <a:lnSpc>
                <a:spcPct val="150000"/>
              </a:lnSpc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  <a:r>
              <a:rPr lang="lt-LT" sz="24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ow</a:t>
            </a:r>
            <a:r>
              <a:rPr lang="lt-LT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lt-LT" sz="24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noise</a:t>
            </a:r>
            <a:r>
              <a:rPr lang="lt-LT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lt-LT" sz="24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</a:t>
            </a:r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lt-LT" sz="24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>
              <a:lnSpc>
                <a:spcPct val="150000"/>
              </a:lnSpc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altLang="lt-LT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  <a:r>
              <a:rPr lang="fi-FI" altLang="lt-LT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ow standby power consumption.</a:t>
            </a:r>
            <a:endParaRPr lang="lt-LT" altLang="lt-LT" sz="24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895185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6A9BBF94-E404-4F64-915F-1E62B5FD380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97" r="6246"/>
          <a:stretch/>
        </p:blipFill>
        <p:spPr>
          <a:xfrm>
            <a:off x="95099" y="1188227"/>
            <a:ext cx="6264696" cy="5110157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91DC532B-3986-48FE-B12F-AC87E7CE31C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71" r="10526"/>
          <a:stretch/>
        </p:blipFill>
        <p:spPr>
          <a:xfrm>
            <a:off x="6088887" y="1268760"/>
            <a:ext cx="6120680" cy="5184043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4D4E904F-8F1D-43DF-AB73-B89D53B13B35}"/>
              </a:ext>
            </a:extLst>
          </p:cNvPr>
          <p:cNvSpPr/>
          <p:nvPr/>
        </p:nvSpPr>
        <p:spPr>
          <a:xfrm>
            <a:off x="2705323" y="405198"/>
            <a:ext cx="85151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spcAft>
                <a:spcPts val="1200"/>
              </a:spcAft>
            </a:pPr>
            <a:r>
              <a:rPr lang="lt-LT" sz="2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ONE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AA7BAA9-D96C-4A4C-8B53-A1FBB32C6300}"/>
              </a:ext>
            </a:extLst>
          </p:cNvPr>
          <p:cNvSpPr/>
          <p:nvPr/>
        </p:nvSpPr>
        <p:spPr>
          <a:xfrm>
            <a:off x="8184232" y="405197"/>
            <a:ext cx="115929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spcAft>
                <a:spcPts val="1200"/>
              </a:spcAft>
            </a:pPr>
            <a:r>
              <a:rPr lang="lt-LT" sz="2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ONE H</a:t>
            </a:r>
          </a:p>
        </p:txBody>
      </p:sp>
    </p:spTree>
    <p:extLst>
      <p:ext uri="{BB962C8B-B14F-4D97-AF65-F5344CB8AC3E}">
        <p14:creationId xmlns:p14="http://schemas.microsoft.com/office/powerpoint/2010/main" val="16162840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3973B384-CCC6-4FD1-852F-A6467EAD1D4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98612" y="876236"/>
            <a:ext cx="7670937" cy="5523076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335360" y="535316"/>
            <a:ext cx="3528392" cy="26161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lt-LT" sz="3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ONE</a:t>
            </a:r>
            <a:r>
              <a:rPr lang="en-GB" sz="3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lt-LT" sz="3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endParaRPr lang="en-US" sz="3200" b="1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t-LT" sz="3600" b="1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Desks with </a:t>
            </a:r>
            <a:r>
              <a:rPr lang="en-US" sz="2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manual</a:t>
            </a:r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height adjustment perfectly match with ONE sit-stand desks.</a:t>
            </a:r>
            <a:r>
              <a:rPr lang="lt-LT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endParaRPr lang="en-GB" sz="24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119" r="22980" b="70959"/>
          <a:stretch/>
        </p:blipFill>
        <p:spPr>
          <a:xfrm>
            <a:off x="10494938" y="1533906"/>
            <a:ext cx="1649734" cy="135693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747" r="5417"/>
          <a:stretch/>
        </p:blipFill>
        <p:spPr>
          <a:xfrm>
            <a:off x="10494938" y="1304104"/>
            <a:ext cx="1649733" cy="1803665"/>
          </a:xfrm>
          <a:prstGeom prst="rect">
            <a:avLst/>
          </a:prstGeom>
          <a:noFill/>
          <a:ln w="47625" cmpd="sng">
            <a:solidFill>
              <a:schemeClr val="bg1"/>
            </a:solidFill>
          </a:ln>
        </p:spPr>
      </p:pic>
      <p:sp>
        <p:nvSpPr>
          <p:cNvPr id="15" name="Oval 14"/>
          <p:cNvSpPr/>
          <p:nvPr/>
        </p:nvSpPr>
        <p:spPr>
          <a:xfrm>
            <a:off x="10555859" y="1581742"/>
            <a:ext cx="1335091" cy="1250873"/>
          </a:xfrm>
          <a:prstGeom prst="ellipse">
            <a:avLst/>
          </a:prstGeom>
          <a:noFill/>
          <a:ln w="254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t-LT"/>
          </a:p>
        </p:txBody>
      </p:sp>
      <p:cxnSp>
        <p:nvCxnSpPr>
          <p:cNvPr id="9" name="Straight Connector 8"/>
          <p:cNvCxnSpPr>
            <a:stCxn id="15" idx="4"/>
          </p:cNvCxnSpPr>
          <p:nvPr/>
        </p:nvCxnSpPr>
        <p:spPr>
          <a:xfrm>
            <a:off x="11223405" y="2832615"/>
            <a:ext cx="0" cy="137577"/>
          </a:xfrm>
          <a:prstGeom prst="line">
            <a:avLst/>
          </a:prstGeom>
          <a:noFill/>
          <a:ln w="2540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</a:ln>
          <a:effectLst/>
        </p:spPr>
      </p:cxnSp>
      <p:cxnSp>
        <p:nvCxnSpPr>
          <p:cNvPr id="8" name="Straight Connector 7"/>
          <p:cNvCxnSpPr>
            <a:stCxn id="2" idx="6"/>
          </p:cNvCxnSpPr>
          <p:nvPr/>
        </p:nvCxnSpPr>
        <p:spPr>
          <a:xfrm>
            <a:off x="9005871" y="2938067"/>
            <a:ext cx="2217533" cy="32125"/>
          </a:xfrm>
          <a:prstGeom prst="line">
            <a:avLst/>
          </a:prstGeom>
          <a:noFill/>
          <a:ln w="2540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</a:ln>
          <a:effectLst/>
        </p:spPr>
      </p:cxnSp>
      <p:sp>
        <p:nvSpPr>
          <p:cNvPr id="2" name="Oval 1"/>
          <p:cNvSpPr/>
          <p:nvPr/>
        </p:nvSpPr>
        <p:spPr>
          <a:xfrm>
            <a:off x="8717839" y="2794051"/>
            <a:ext cx="288032" cy="288032"/>
          </a:xfrm>
          <a:prstGeom prst="ellipse">
            <a:avLst/>
          </a:prstGeom>
          <a:noFill/>
          <a:ln w="190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32905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140749" y="344328"/>
            <a:ext cx="701506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Fabric-lined metal drawer with lock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901" t="70578" r="3238" b="-468"/>
          <a:stretch/>
        </p:blipFill>
        <p:spPr>
          <a:xfrm rot="5400000">
            <a:off x="-2479864" y="2547379"/>
            <a:ext cx="6916526" cy="1855957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B0D38DBF-C4D5-43F6-B547-93D61242EBA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101" b="24800"/>
          <a:stretch/>
        </p:blipFill>
        <p:spPr>
          <a:xfrm>
            <a:off x="2219280" y="1412776"/>
            <a:ext cx="6858000" cy="44644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419580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8932"/>
          <a:stretch/>
        </p:blipFill>
        <p:spPr>
          <a:xfrm>
            <a:off x="3848395" y="5728895"/>
            <a:ext cx="1939318" cy="796449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1206"/>
          <a:stretch/>
        </p:blipFill>
        <p:spPr>
          <a:xfrm>
            <a:off x="2437589" y="5687646"/>
            <a:ext cx="1939318" cy="752335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623392" y="5728895"/>
            <a:ext cx="216024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Types of feet</a:t>
            </a:r>
            <a:r>
              <a:rPr lang="lt-LT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</p:txBody>
      </p:sp>
      <p:sp>
        <p:nvSpPr>
          <p:cNvPr id="17" name="Rectangle 16"/>
          <p:cNvSpPr/>
          <p:nvPr/>
        </p:nvSpPr>
        <p:spPr>
          <a:xfrm>
            <a:off x="623392" y="3515815"/>
            <a:ext cx="115929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spcAft>
                <a:spcPts val="1200"/>
              </a:spcAft>
            </a:pPr>
            <a:r>
              <a:rPr lang="lt-LT" sz="2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ONE H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7184" y="453497"/>
            <a:ext cx="2234974" cy="223497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83718" y="332656"/>
            <a:ext cx="2400842" cy="2400842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7842" y="2661497"/>
            <a:ext cx="2236353" cy="2236353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5962" y="2628472"/>
            <a:ext cx="2236353" cy="2236353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623392" y="1302244"/>
            <a:ext cx="85151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spcAft>
                <a:spcPts val="1200"/>
              </a:spcAft>
            </a:pPr>
            <a:r>
              <a:rPr lang="lt-LT" sz="2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ONE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79" t="16387" r="2550" b="7218"/>
          <a:stretch/>
        </p:blipFill>
        <p:spPr>
          <a:xfrm>
            <a:off x="7176120" y="581695"/>
            <a:ext cx="2304256" cy="1978577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60" t="18314" r="3772" b="7043"/>
          <a:stretch/>
        </p:blipFill>
        <p:spPr>
          <a:xfrm>
            <a:off x="7250934" y="2858414"/>
            <a:ext cx="2218354" cy="18425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284526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10272464" y="6524625"/>
            <a:ext cx="1800200" cy="3333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9" name="Group 18"/>
          <p:cNvGrpSpPr/>
          <p:nvPr/>
        </p:nvGrpSpPr>
        <p:grpSpPr>
          <a:xfrm>
            <a:off x="37065" y="1458095"/>
            <a:ext cx="12154936" cy="2985547"/>
            <a:chOff x="37065" y="1297458"/>
            <a:chExt cx="12154936" cy="2985547"/>
          </a:xfrm>
        </p:grpSpPr>
        <p:pic>
          <p:nvPicPr>
            <p:cNvPr id="20" name="Picture 19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409" t="74701" r="-974" b="-678"/>
            <a:stretch/>
          </p:blipFill>
          <p:spPr>
            <a:xfrm>
              <a:off x="37065" y="1297458"/>
              <a:ext cx="12154936" cy="1612950"/>
            </a:xfrm>
            <a:prstGeom prst="rect">
              <a:avLst/>
            </a:prstGeom>
          </p:spPr>
        </p:pic>
        <p:pic>
          <p:nvPicPr>
            <p:cNvPr id="21" name="Picture 20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409" t="74701" r="-974" b="3160"/>
            <a:stretch/>
          </p:blipFill>
          <p:spPr>
            <a:xfrm>
              <a:off x="37065" y="2908323"/>
              <a:ext cx="12154936" cy="1374682"/>
            </a:xfrm>
            <a:prstGeom prst="rect">
              <a:avLst/>
            </a:prstGeom>
          </p:spPr>
        </p:pic>
      </p:grpSp>
      <p:pic>
        <p:nvPicPr>
          <p:cNvPr id="22" name="Picture 2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1864" y="6237312"/>
            <a:ext cx="2520280" cy="2341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461172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11474</TotalTime>
  <Words>66</Words>
  <Application>Microsoft Office PowerPoint</Application>
  <PresentationFormat>Widescreen</PresentationFormat>
  <Paragraphs>18</Paragraphs>
  <Slides>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PLANA</dc:title>
  <dc:creator>Ieva Martūzaitė</dc:creator>
  <cp:lastModifiedBy>Ernesta Klizienė</cp:lastModifiedBy>
  <cp:revision>1016</cp:revision>
  <dcterms:created xsi:type="dcterms:W3CDTF">2015-06-19T10:50:18Z</dcterms:created>
  <dcterms:modified xsi:type="dcterms:W3CDTF">2019-01-30T08:37:32Z</dcterms:modified>
</cp:coreProperties>
</file>