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1028" r:id="rId2"/>
    <p:sldId id="1010" r:id="rId3"/>
    <p:sldId id="1014" r:id="rId4"/>
    <p:sldId id="1012" r:id="rId5"/>
    <p:sldId id="1015" r:id="rId6"/>
    <p:sldId id="1035" r:id="rId7"/>
    <p:sldId id="1037" r:id="rId8"/>
    <p:sldId id="1034" r:id="rId9"/>
    <p:sldId id="1020" r:id="rId10"/>
    <p:sldId id="1027" r:id="rId11"/>
    <p:sldId id="1036" r:id="rId12"/>
    <p:sldId id="1033" r:id="rId13"/>
    <p:sldId id="1030" r:id="rId14"/>
    <p:sldId id="1029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7680" userDrawn="1">
          <p15:clr>
            <a:srgbClr val="A4A3A4"/>
          </p15:clr>
        </p15:guide>
        <p15:guide id="3" orient="horz" pos="411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gnė Mačėnaitė" initials="AM" lastIdx="5" clrIdx="0">
    <p:extLst>
      <p:ext uri="{19B8F6BF-5375-455C-9EA6-DF929625EA0E}">
        <p15:presenceInfo xmlns:p15="http://schemas.microsoft.com/office/powerpoint/2012/main" userId="S-1-5-21-2175825942-3572674735-500567579-917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CC"/>
    <a:srgbClr val="D4E6F5"/>
    <a:srgbClr val="418B98"/>
    <a:srgbClr val="1D3C3B"/>
    <a:srgbClr val="1EA494"/>
    <a:srgbClr val="E6E6E6"/>
    <a:srgbClr val="F7E8E0"/>
    <a:srgbClr val="F4DBD5"/>
    <a:srgbClr val="B45B09"/>
    <a:srgbClr val="E2F0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362" autoAdjust="0"/>
    <p:restoredTop sz="96866" autoAdjust="0"/>
  </p:normalViewPr>
  <p:slideViewPr>
    <p:cSldViewPr>
      <p:cViewPr varScale="1">
        <p:scale>
          <a:sx n="63" d="100"/>
          <a:sy n="63" d="100"/>
        </p:scale>
        <p:origin x="78" y="324"/>
      </p:cViewPr>
      <p:guideLst>
        <p:guide pos="7680"/>
        <p:guide orient="horz" pos="411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t-L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D6AC3D-9A80-4311-A750-EFB8C5EE100F}" type="datetimeFigureOut">
              <a:rPr lang="lt-LT" smtClean="0"/>
              <a:t>2018.05.03</a:t>
            </a:fld>
            <a:endParaRPr lang="lt-L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lt-L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t-L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t-L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138BC1-889A-420F-B431-7DBFD2FC0E90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1076866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07993" y="6604934"/>
            <a:ext cx="1448647" cy="13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590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C044-C042-4076-8FCE-6493503A1354}" type="datetimeFigureOut">
              <a:rPr lang="en-US" smtClean="0"/>
              <a:t>5/3/2018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137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C044-C042-4076-8FCE-6493503A1354}" type="datetimeFigureOut">
              <a:rPr lang="en-US" smtClean="0"/>
              <a:t>5/3/2018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0745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C044-C042-4076-8FCE-6493503A1354}" type="datetimeFigureOut">
              <a:rPr lang="en-US" smtClean="0"/>
              <a:t>5/3/2018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4902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C044-C042-4076-8FCE-6493503A1354}" type="datetimeFigureOut">
              <a:rPr lang="en-US" smtClean="0"/>
              <a:t>5/3/2018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0068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C044-C042-4076-8FCE-6493503A1354}" type="datetimeFigureOut">
              <a:rPr lang="en-US" smtClean="0"/>
              <a:t>5/3/2018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A216B-D161-4C55-BBAD-4A7AF91227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0946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9467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99356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C044-C042-4076-8FCE-6493503A1354}" type="datetimeFigureOut">
              <a:rPr lang="en-US" smtClean="0"/>
              <a:t>5/3/2018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8155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C044-C042-4076-8FCE-6493503A1354}" type="datetimeFigureOut">
              <a:rPr lang="en-US" smtClean="0"/>
              <a:t>5/3/2018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163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C044-C042-4076-8FCE-6493503A1354}" type="datetimeFigureOut">
              <a:rPr lang="en-US" smtClean="0"/>
              <a:t>5/3/2018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397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C044-C042-4076-8FCE-6493503A1354}" type="datetimeFigureOut">
              <a:rPr lang="en-US" smtClean="0"/>
              <a:t>5/3/2018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3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C044-C042-4076-8FCE-6493503A1354}" type="datetimeFigureOut">
              <a:rPr lang="en-US" smtClean="0"/>
              <a:t>5/3/2018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143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FC044-C042-4076-8FCE-6493503A1354}" type="datetimeFigureOut">
              <a:rPr lang="en-US" smtClean="0"/>
              <a:t>5/3/2018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535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AFC044-C042-4076-8FCE-6493503A1354}" type="datetimeFigureOut">
              <a:rPr lang="en-US" smtClean="0"/>
              <a:t>5/3/2018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FA216B-D161-4C55-BBAD-4A7AF91227DF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07993" y="6604934"/>
            <a:ext cx="1448647" cy="13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148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9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8.wmf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58"/>
          <p:cNvSpPr/>
          <p:nvPr/>
        </p:nvSpPr>
        <p:spPr>
          <a:xfrm>
            <a:off x="0" y="0"/>
            <a:ext cx="12192000" cy="687299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0" name="Picture 59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109" t="61148" b="-678"/>
          <a:stretch/>
        </p:blipFill>
        <p:spPr>
          <a:xfrm rot="5400000">
            <a:off x="-793533" y="2170748"/>
            <a:ext cx="6919993" cy="2454510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6202049" y="1623810"/>
            <a:ext cx="4370717" cy="157528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lt-LT" sz="6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EASY</a:t>
            </a:r>
            <a:endParaRPr lang="en-US" sz="6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7570" y="6331193"/>
            <a:ext cx="1768980" cy="164347"/>
          </a:xfrm>
          <a:prstGeom prst="rect">
            <a:avLst/>
          </a:prstGeom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6613718" y="3281148"/>
            <a:ext cx="3509308" cy="551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SIT-STAND DESKS</a:t>
            </a:r>
          </a:p>
        </p:txBody>
      </p:sp>
    </p:spTree>
    <p:extLst>
      <p:ext uri="{BB962C8B-B14F-4D97-AF65-F5344CB8AC3E}">
        <p14:creationId xmlns:p14="http://schemas.microsoft.com/office/powerpoint/2010/main" val="10302433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63352" y="467961"/>
            <a:ext cx="30764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lt-LT" sz="3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Fabric</a:t>
            </a:r>
            <a:r>
              <a:rPr lang="lt-LT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sz="3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screens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19" t="70578" r="3238" b="-468"/>
          <a:stretch/>
        </p:blipFill>
        <p:spPr>
          <a:xfrm rot="5400000">
            <a:off x="7911365" y="2242218"/>
            <a:ext cx="6683190" cy="185595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B628257B-0CAA-4E16-8ABF-403EEC9085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20" t="16497"/>
          <a:stretch/>
        </p:blipFill>
        <p:spPr>
          <a:xfrm>
            <a:off x="24695" y="1268760"/>
            <a:ext cx="10265318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3535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6FBAA686-4E3A-4AAA-AF5F-6771786E6E9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75"/>
          <a:stretch/>
        </p:blipFill>
        <p:spPr>
          <a:xfrm>
            <a:off x="5311205" y="2043071"/>
            <a:ext cx="4639341" cy="394459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63352" y="404664"/>
            <a:ext cx="741006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lt-LT" sz="3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options</a:t>
            </a:r>
            <a:r>
              <a:rPr lang="lt-LT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sz="3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lt-LT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</a:t>
            </a:r>
            <a:r>
              <a:rPr lang="en-US" sz="3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abric</a:t>
            </a:r>
            <a:r>
              <a:rPr 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-lined metal drawer</a:t>
            </a:r>
            <a:r>
              <a:rPr lang="lt-LT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 </a:t>
            </a:r>
            <a:r>
              <a:rPr 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lock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A5C4D956-0C37-446E-88DD-406E5CB980C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99" t="13848" r="26513" b="28678"/>
          <a:stretch/>
        </p:blipFill>
        <p:spPr>
          <a:xfrm>
            <a:off x="444382" y="2674834"/>
            <a:ext cx="4255805" cy="270901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19" t="70578" r="3238" b="-468"/>
          <a:stretch/>
        </p:blipFill>
        <p:spPr>
          <a:xfrm rot="5400000">
            <a:off x="7911365" y="2242218"/>
            <a:ext cx="6683190" cy="185595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938467C9-8127-4E68-BA55-EAD86280AE86}"/>
              </a:ext>
            </a:extLst>
          </p:cNvPr>
          <p:cNvSpPr/>
          <p:nvPr/>
        </p:nvSpPr>
        <p:spPr>
          <a:xfrm>
            <a:off x="6157483" y="1496436"/>
            <a:ext cx="223904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</a:t>
            </a:r>
            <a:endParaRPr lang="lt-LT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70760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69" t="26042" r="7952" b="38810"/>
          <a:stretch/>
        </p:blipFill>
        <p:spPr>
          <a:xfrm>
            <a:off x="2238529" y="1980921"/>
            <a:ext cx="2171585" cy="939064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34" t="25172" r="6789" b="39680"/>
          <a:stretch/>
        </p:blipFill>
        <p:spPr>
          <a:xfrm>
            <a:off x="2189554" y="3056794"/>
            <a:ext cx="2250262" cy="94747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62" t="27433" r="7462" b="39616"/>
          <a:stretch/>
        </p:blipFill>
        <p:spPr>
          <a:xfrm>
            <a:off x="2207568" y="4725144"/>
            <a:ext cx="2183563" cy="861933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29" t="31607" r="5971" b="40026"/>
          <a:stretch/>
        </p:blipFill>
        <p:spPr>
          <a:xfrm>
            <a:off x="4510750" y="3134664"/>
            <a:ext cx="2137335" cy="712445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11" t="31425" r="4525" b="39904"/>
          <a:stretch/>
        </p:blipFill>
        <p:spPr>
          <a:xfrm>
            <a:off x="4475360" y="3861048"/>
            <a:ext cx="2196704" cy="72008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31" b="15770"/>
          <a:stretch/>
        </p:blipFill>
        <p:spPr>
          <a:xfrm>
            <a:off x="9117134" y="4004273"/>
            <a:ext cx="2847629" cy="184809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12"/>
          <a:stretch/>
        </p:blipFill>
        <p:spPr>
          <a:xfrm>
            <a:off x="9264352" y="1892435"/>
            <a:ext cx="2251725" cy="1936215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6855896" y="2061363"/>
            <a:ext cx="25670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adjustable electric legs</a:t>
            </a:r>
            <a:r>
              <a:rPr lang="lt-LT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(2 </a:t>
            </a:r>
            <a:r>
              <a:rPr lang="lt-LT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columns</a:t>
            </a:r>
            <a:r>
              <a:rPr lang="lt-LT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xmlns="" id="{BDA6821B-830F-4990-9DD5-1E0DC8DDFE08}"/>
              </a:ext>
            </a:extLst>
          </p:cNvPr>
          <p:cNvSpPr/>
          <p:nvPr/>
        </p:nvSpPr>
        <p:spPr>
          <a:xfrm>
            <a:off x="223255" y="431142"/>
            <a:ext cx="14366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lt-LT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Range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214A39C5-5070-4260-B9ED-C7770E49364C}"/>
              </a:ext>
            </a:extLst>
          </p:cNvPr>
          <p:cNvSpPr/>
          <p:nvPr/>
        </p:nvSpPr>
        <p:spPr>
          <a:xfrm>
            <a:off x="6881447" y="4061163"/>
            <a:ext cx="21797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2 desk bench</a:t>
            </a:r>
            <a:r>
              <a:rPr lang="lt-LT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(3 </a:t>
            </a:r>
            <a:r>
              <a:rPr lang="lt-LT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columns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lt-LT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97380" y="2061363"/>
            <a:ext cx="17177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Plain</a:t>
            </a:r>
            <a:endParaRPr lang="lt-LT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67490" y="3119886"/>
            <a:ext cx="19030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lang="lt-LT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ith</a:t>
            </a:r>
            <a:r>
              <a:rPr lang="lt-LT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cut-out for grommet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75562" y="4738329"/>
            <a:ext cx="21926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lang="lt-LT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ith</a:t>
            </a:r>
            <a:r>
              <a:rPr lang="lt-LT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cut-out (scallop) </a:t>
            </a:r>
            <a:r>
              <a:rPr lang="lt-LT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lt-LT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wire</a:t>
            </a:r>
            <a:r>
              <a:rPr lang="lt-LT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management</a:t>
            </a:r>
            <a:r>
              <a:rPr lang="lt-LT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97380" y="1205430"/>
            <a:ext cx="17177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Desktop</a:t>
            </a:r>
            <a:endParaRPr lang="lt-LT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855896" y="1205430"/>
            <a:ext cx="22390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Telescopic frame</a:t>
            </a:r>
            <a:endParaRPr lang="lt-LT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F1C53483-4701-4144-9008-9AB7C5E2BC54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048863" y="3754417"/>
            <a:ext cx="5250112" cy="147726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6F82EFC3-7EAC-4E02-BBA4-85FC4D27EF19}"/>
              </a:ext>
            </a:extLst>
          </p:cNvPr>
          <p:cNvSpPr/>
          <p:nvPr/>
        </p:nvSpPr>
        <p:spPr>
          <a:xfrm>
            <a:off x="175060" y="6479882"/>
            <a:ext cx="491282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! Desk length 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1200</a:t>
            </a:r>
            <a:r>
              <a:rPr lang="en-US" sz="1600" dirty="0">
                <a:solidFill>
                  <a:srgbClr val="7498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1400 / 1600 / 1800 mm</a:t>
            </a:r>
          </a:p>
        </p:txBody>
      </p:sp>
    </p:spTree>
    <p:extLst>
      <p:ext uri="{BB962C8B-B14F-4D97-AF65-F5344CB8AC3E}">
        <p14:creationId xmlns:p14="http://schemas.microsoft.com/office/powerpoint/2010/main" val="22394516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13B8B9EE-E7F7-42DA-B23A-B6F5CB7ECE0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51"/>
          <a:stretch/>
        </p:blipFill>
        <p:spPr>
          <a:xfrm>
            <a:off x="551384" y="2060848"/>
            <a:ext cx="4187042" cy="345638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A02C875F-9F3E-40C4-8298-DEDD52AD46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01"/>
          <a:stretch/>
        </p:blipFill>
        <p:spPr>
          <a:xfrm>
            <a:off x="5342954" y="2060848"/>
            <a:ext cx="5649590" cy="424847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459E752C-66D6-4274-83A3-09AFB563E224}"/>
              </a:ext>
            </a:extLst>
          </p:cNvPr>
          <p:cNvSpPr/>
          <p:nvPr/>
        </p:nvSpPr>
        <p:spPr>
          <a:xfrm>
            <a:off x="266435" y="476672"/>
            <a:ext cx="489346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EASY </a:t>
            </a:r>
            <a:r>
              <a:rPr lang="lt-LT" sz="3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desks</a:t>
            </a:r>
            <a:r>
              <a:rPr lang="lt-LT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 are </a:t>
            </a:r>
            <a:r>
              <a:rPr lang="lt-LT" sz="3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compatible</a:t>
            </a:r>
            <a:r>
              <a:rPr lang="lt-LT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lt-LT" sz="3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with</a:t>
            </a:r>
            <a:r>
              <a:rPr lang="lt-LT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:</a:t>
            </a:r>
            <a:endParaRPr 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DC4C7439-C824-477B-9555-828F8A5DEF4D}"/>
              </a:ext>
            </a:extLst>
          </p:cNvPr>
          <p:cNvSpPr txBox="1"/>
          <p:nvPr/>
        </p:nvSpPr>
        <p:spPr>
          <a:xfrm>
            <a:off x="565045" y="5502423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T-</a:t>
            </a:r>
            <a:r>
              <a:rPr lang="lt-LT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EASY </a:t>
            </a: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desks</a:t>
            </a:r>
            <a:endParaRPr lang="lt-LT" sz="2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6162F8D7-9149-4744-801D-BAC654D0C5E2}"/>
              </a:ext>
            </a:extLst>
          </p:cNvPr>
          <p:cNvSpPr txBox="1"/>
          <p:nvPr/>
        </p:nvSpPr>
        <p:spPr>
          <a:xfrm>
            <a:off x="5486970" y="5517232"/>
            <a:ext cx="3960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T-</a:t>
            </a:r>
            <a:r>
              <a:rPr lang="lt-LT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EASY </a:t>
            </a: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meeting tables</a:t>
            </a:r>
            <a:endParaRPr lang="lt-LT" sz="2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75612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482" y="6072095"/>
            <a:ext cx="3158765" cy="293464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37065" y="1458095"/>
            <a:ext cx="12154936" cy="2977980"/>
            <a:chOff x="37065" y="1297458"/>
            <a:chExt cx="12154936" cy="297798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09" t="74701" r="-974" b="-678"/>
            <a:stretch/>
          </p:blipFill>
          <p:spPr>
            <a:xfrm>
              <a:off x="37065" y="1297458"/>
              <a:ext cx="12154936" cy="1612950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09" t="74701" r="-974" b="3160"/>
            <a:stretch/>
          </p:blipFill>
          <p:spPr>
            <a:xfrm>
              <a:off x="37065" y="2900756"/>
              <a:ext cx="12154936" cy="13746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632079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9843FCC0-401B-4ECB-8AE9-B2B115EA3FBB}"/>
              </a:ext>
            </a:extLst>
          </p:cNvPr>
          <p:cNvSpPr/>
          <p:nvPr/>
        </p:nvSpPr>
        <p:spPr>
          <a:xfrm>
            <a:off x="263352" y="476672"/>
            <a:ext cx="2795788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EASY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lt-LT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lectric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height adjustable desks</a:t>
            </a:r>
            <a:r>
              <a:rPr lang="lt-LT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sz="2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set of capabilities that make a great value for any office.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AE856140-9446-4A1D-A36B-44B2663D316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7" t="11150" r="9398" b="3800"/>
          <a:stretch/>
        </p:blipFill>
        <p:spPr>
          <a:xfrm>
            <a:off x="2878288" y="0"/>
            <a:ext cx="9313712" cy="6533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7587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9214AD33-22C4-4505-A4FB-F3507DCEA5E4}"/>
              </a:ext>
            </a:extLst>
          </p:cNvPr>
          <p:cNvSpPr/>
          <p:nvPr/>
        </p:nvSpPr>
        <p:spPr>
          <a:xfrm>
            <a:off x="263352" y="476672"/>
            <a:ext cx="27957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EASY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F7014B80-30E7-4037-B89B-EA789D3288E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0" t="3717" r="1253" b="6951"/>
          <a:stretch/>
        </p:blipFill>
        <p:spPr>
          <a:xfrm>
            <a:off x="2375862" y="-1"/>
            <a:ext cx="9816138" cy="652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8436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4220950D-7D59-4935-BF29-212D5785958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47"/>
          <a:stretch/>
        </p:blipFill>
        <p:spPr>
          <a:xfrm>
            <a:off x="961526" y="1915616"/>
            <a:ext cx="4365104" cy="386104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8A797670-CDCA-4D14-9944-0FE67E8627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7089" y="691480"/>
            <a:ext cx="5905872" cy="590587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289" y="83114"/>
            <a:ext cx="10515600" cy="1325563"/>
          </a:xfrm>
        </p:spPr>
        <p:txBody>
          <a:bodyPr>
            <a:normAutofit/>
          </a:bodyPr>
          <a:lstStyle/>
          <a:p>
            <a:r>
              <a:rPr lang="lt-LT" sz="3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Two</a:t>
            </a:r>
            <a:r>
              <a:rPr lang="lt-LT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type</a:t>
            </a:r>
            <a:r>
              <a:rPr lang="lt-LT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sz="3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lt-LT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sz="3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desks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61526" y="5662671"/>
            <a:ext cx="4365104" cy="34060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Single desks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951984" y="5682106"/>
            <a:ext cx="5400600" cy="3406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lt-LT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2-desk </a:t>
            </a:r>
            <a:r>
              <a:rPr lang="lt-LT" sz="24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bench</a:t>
            </a:r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2599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1085441"/>
            <a:ext cx="11971220" cy="4843008"/>
            <a:chOff x="120261" y="1204453"/>
            <a:chExt cx="11952184" cy="4835307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xmlns="" id="{6DCEF128-E26E-4A8C-BA12-812469FCB7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032" b="5025"/>
            <a:stretch/>
          </p:blipFill>
          <p:spPr>
            <a:xfrm>
              <a:off x="120261" y="1430668"/>
              <a:ext cx="11233248" cy="4609092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98184" y="1340768"/>
              <a:ext cx="3810008" cy="2694437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62437" y="1204453"/>
              <a:ext cx="3810008" cy="3258319"/>
            </a:xfrm>
            <a:prstGeom prst="rect">
              <a:avLst/>
            </a:prstGeom>
          </p:spPr>
        </p:pic>
      </p:grpSp>
      <p:sp>
        <p:nvSpPr>
          <p:cNvPr id="43" name="Rectangle 42"/>
          <p:cNvSpPr/>
          <p:nvPr/>
        </p:nvSpPr>
        <p:spPr>
          <a:xfrm>
            <a:off x="289221" y="400782"/>
            <a:ext cx="64735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Height control</a:t>
            </a:r>
            <a:endParaRPr lang="lt-LT" sz="3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lt-LT" sz="2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xmlns="" id="{3449FECB-D5FB-4625-8345-A96509F654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9221" y="5732537"/>
            <a:ext cx="5230715" cy="7920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columns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xmlns="" id="{941034B7-5EFB-4F9C-92F7-5C507F1697EE}"/>
              </a:ext>
            </a:extLst>
          </p:cNvPr>
          <p:cNvSpPr txBox="1">
            <a:spLocks/>
          </p:cNvSpPr>
          <p:nvPr/>
        </p:nvSpPr>
        <p:spPr>
          <a:xfrm>
            <a:off x="5809157" y="5712156"/>
            <a:ext cx="5441982" cy="792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columns </a:t>
            </a:r>
          </a:p>
        </p:txBody>
      </p:sp>
    </p:spTree>
    <p:extLst>
      <p:ext uri="{BB962C8B-B14F-4D97-AF65-F5344CB8AC3E}">
        <p14:creationId xmlns:p14="http://schemas.microsoft.com/office/powerpoint/2010/main" val="25314120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290"/>
          <a:stretch/>
        </p:blipFill>
        <p:spPr>
          <a:xfrm>
            <a:off x="1559496" y="1988840"/>
            <a:ext cx="5427485" cy="383777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13" r="18414" b="24393"/>
          <a:stretch/>
        </p:blipFill>
        <p:spPr>
          <a:xfrm>
            <a:off x="7254800" y="2820684"/>
            <a:ext cx="2624651" cy="106998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15"/>
          <a:stretch/>
        </p:blipFill>
        <p:spPr>
          <a:xfrm>
            <a:off x="175738" y="184444"/>
            <a:ext cx="1387730" cy="1209933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485091" y="317159"/>
            <a:ext cx="987959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Height adjustment with memory function, Bluetooth</a:t>
            </a:r>
            <a:r>
              <a:rPr lang="lt-LT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sz="3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lt-LT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LED </a:t>
            </a:r>
            <a:r>
              <a:rPr lang="lt-LT" sz="3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reminder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/>
          <a:srcRect l="31309" t="43286" r="54095" b="41857"/>
          <a:stretch/>
        </p:blipFill>
        <p:spPr>
          <a:xfrm>
            <a:off x="9914574" y="2805377"/>
            <a:ext cx="1654034" cy="1052259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7176167" y="2244620"/>
            <a:ext cx="43924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Other options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/>
          <a:srcRect l="46560" t="43286" r="28869" b="41857"/>
          <a:stretch/>
        </p:blipFill>
        <p:spPr>
          <a:xfrm>
            <a:off x="7254530" y="4032925"/>
            <a:ext cx="2784377" cy="105225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15"/>
          <a:stretch/>
        </p:blipFill>
        <p:spPr>
          <a:xfrm>
            <a:off x="195332" y="340513"/>
            <a:ext cx="1387730" cy="1209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2358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562"/>
          <a:stretch/>
        </p:blipFill>
        <p:spPr>
          <a:xfrm>
            <a:off x="318053" y="131756"/>
            <a:ext cx="1375734" cy="121136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903878" y="265905"/>
            <a:ext cx="921420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Adjust your desk height with remote control application via Bluetooth (Android, iOS)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7089943" cy="511021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8112104" y="2879033"/>
            <a:ext cx="383336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 and down drive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Displays actual height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Easy support</a:t>
            </a:r>
            <a:endParaRPr lang="lt-LT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2-3 memory positions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Possibility to enable automatic drive on memory positions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Available in English, German, French, Spanish, Italian, Korean, Chinese and Japanese.</a:t>
            </a:r>
            <a:endParaRPr lang="lt-LT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48604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6885303" y="1490620"/>
            <a:ext cx="47568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Hardware</a:t>
            </a:r>
            <a:r>
              <a:rPr lang="lt-L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based</a:t>
            </a:r>
            <a:r>
              <a:rPr lang="lt-L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anti-collision</a:t>
            </a:r>
            <a:r>
              <a:rPr lang="lt-L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limit</a:t>
            </a:r>
            <a:r>
              <a:rPr lang="lt-L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material damages</a:t>
            </a:r>
            <a:r>
              <a:rPr lang="lt-L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lt-L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case</a:t>
            </a:r>
            <a:r>
              <a:rPr lang="lt-L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desk</a:t>
            </a:r>
            <a:r>
              <a:rPr lang="lt-L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collides</a:t>
            </a:r>
            <a:r>
              <a:rPr lang="lt-L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solid </a:t>
            </a:r>
            <a:r>
              <a:rPr 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</a:t>
            </a:r>
            <a:r>
              <a:rPr lang="lt-L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t.</a:t>
            </a:r>
          </a:p>
          <a:p>
            <a:endParaRPr lang="lt-LT" sz="2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lt-LT" sz="2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lt-LT" altLang="lt-LT" sz="24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</a:t>
            </a:r>
            <a:r>
              <a:rPr lang="lt-LT" altLang="lt-LT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lt-LT" altLang="lt-L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altLang="lt-LT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nly</a:t>
            </a:r>
            <a:r>
              <a:rPr lang="en-US" altLang="lt-LT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desks with 3 columns have anti-collision function.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55"/>
          <a:stretch/>
        </p:blipFill>
        <p:spPr>
          <a:xfrm>
            <a:off x="163079" y="215379"/>
            <a:ext cx="1393790" cy="127524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504615" y="359788"/>
            <a:ext cx="44839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lt-LT" sz="3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nti-collision</a:t>
            </a:r>
            <a:r>
              <a:rPr lang="lt-LT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solution</a:t>
            </a:r>
            <a:endParaRPr lang="en-US" sz="3200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0EB18C01-29F5-4003-AE92-A189280FC0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25" r="17274"/>
          <a:stretch/>
        </p:blipFill>
        <p:spPr>
          <a:xfrm>
            <a:off x="506289" y="1388306"/>
            <a:ext cx="5482245" cy="50552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164436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42" b="38810"/>
          <a:stretch/>
        </p:blipFill>
        <p:spPr>
          <a:xfrm>
            <a:off x="3543170" y="1395966"/>
            <a:ext cx="4385006" cy="154123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72" b="39680"/>
          <a:stretch/>
        </p:blipFill>
        <p:spPr>
          <a:xfrm>
            <a:off x="3541506" y="2895879"/>
            <a:ext cx="4385006" cy="154123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33" b="39616"/>
          <a:stretch/>
        </p:blipFill>
        <p:spPr>
          <a:xfrm>
            <a:off x="3583202" y="4619518"/>
            <a:ext cx="4385006" cy="144490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9269D6F3-4497-415D-941D-84D0DB8144F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027" y="1496160"/>
            <a:ext cx="2448330" cy="244833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A88FC068-0736-455A-A10F-40329E18BC8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027" y="3980080"/>
            <a:ext cx="2448330" cy="2448330"/>
          </a:xfrm>
          <a:prstGeom prst="rect">
            <a:avLst/>
          </a:prstGeom>
        </p:spPr>
      </p:pic>
      <p:sp>
        <p:nvSpPr>
          <p:cNvPr id="32" name="Title 1"/>
          <p:cNvSpPr>
            <a:spLocks noGrp="1"/>
          </p:cNvSpPr>
          <p:nvPr>
            <p:ph type="title"/>
          </p:nvPr>
        </p:nvSpPr>
        <p:spPr>
          <a:xfrm>
            <a:off x="332928" y="56635"/>
            <a:ext cx="10515600" cy="1325563"/>
          </a:xfrm>
        </p:spPr>
        <p:txBody>
          <a:bodyPr>
            <a:normAutofit/>
          </a:bodyPr>
          <a:lstStyle/>
          <a:p>
            <a:r>
              <a:rPr lang="lt-LT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types </a:t>
            </a:r>
            <a:r>
              <a:rPr lang="lt-LT" sz="3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lt-LT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sz="3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feet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xmlns="" id="{13EB2811-02C5-4CFE-B3D7-FAE45CC4CB07}"/>
              </a:ext>
            </a:extLst>
          </p:cNvPr>
          <p:cNvSpPr/>
          <p:nvPr/>
        </p:nvSpPr>
        <p:spPr>
          <a:xfrm>
            <a:off x="7226913" y="2391758"/>
            <a:ext cx="55761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Plain</a:t>
            </a:r>
            <a:endParaRPr lang="lt-LT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xmlns="" id="{5190361E-30D1-4868-9125-3A3179FCB94C}"/>
              </a:ext>
            </a:extLst>
          </p:cNvPr>
          <p:cNvSpPr txBox="1">
            <a:spLocks/>
          </p:cNvSpPr>
          <p:nvPr/>
        </p:nvSpPr>
        <p:spPr>
          <a:xfrm>
            <a:off x="3952253" y="215151"/>
            <a:ext cx="4495800" cy="10085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lt-LT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t</a:t>
            </a:r>
            <a:r>
              <a:rPr lang="en-US" sz="32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ypes</a:t>
            </a:r>
            <a:r>
              <a:rPr 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desktop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E8968512-1999-4E2E-91B7-A80EFB751E8D}"/>
              </a:ext>
            </a:extLst>
          </p:cNvPr>
          <p:cNvSpPr/>
          <p:nvPr/>
        </p:nvSpPr>
        <p:spPr>
          <a:xfrm>
            <a:off x="2806357" y="3124432"/>
            <a:ext cx="17177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6DA4B1DF-9196-46D7-8D7A-F36D67FB9F3A}"/>
              </a:ext>
            </a:extLst>
          </p:cNvPr>
          <p:cNvSpPr/>
          <p:nvPr/>
        </p:nvSpPr>
        <p:spPr>
          <a:xfrm>
            <a:off x="2866085" y="5477162"/>
            <a:ext cx="17177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F1C53483-4701-4144-9008-9AB7C5E2BC5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1096535" y="3754417"/>
            <a:ext cx="5250112" cy="14772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13EB2811-02C5-4CFE-B3D7-FAE45CC4CB07}"/>
              </a:ext>
            </a:extLst>
          </p:cNvPr>
          <p:cNvSpPr/>
          <p:nvPr/>
        </p:nvSpPr>
        <p:spPr>
          <a:xfrm>
            <a:off x="7226913" y="5612549"/>
            <a:ext cx="51337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lang="lt-LT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ith cut-out (scallop) </a:t>
            </a:r>
            <a:r>
              <a:rPr lang="lt-LT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lt-LT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wire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management</a:t>
            </a:r>
            <a:r>
              <a:rPr lang="lt-LT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13EB2811-02C5-4CFE-B3D7-FAE45CC4CB07}"/>
              </a:ext>
            </a:extLst>
          </p:cNvPr>
          <p:cNvSpPr/>
          <p:nvPr/>
        </p:nvSpPr>
        <p:spPr>
          <a:xfrm>
            <a:off x="7298921" y="3881984"/>
            <a:ext cx="38376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lt-LT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lang="lt-LT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ith cut-out </a:t>
            </a:r>
            <a:r>
              <a:rPr lang="lt-LT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lt-LT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lt-LT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grommet</a:t>
            </a:r>
            <a:endParaRPr lang="lt-LT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13504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17123</TotalTime>
  <Words>236</Words>
  <Application>Microsoft Office PowerPoint</Application>
  <PresentationFormat>Widescreen</PresentationFormat>
  <Paragraphs>48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Two types of desks</vt:lpstr>
      <vt:lpstr>PowerPoint Presentation</vt:lpstr>
      <vt:lpstr>PowerPoint Presentation</vt:lpstr>
      <vt:lpstr>PowerPoint Presentation</vt:lpstr>
      <vt:lpstr>PowerPoint Presentation</vt:lpstr>
      <vt:lpstr>2 types of feet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Ieva Martūzaitė</dc:creator>
  <cp:lastModifiedBy>Sandra Romanovskaja</cp:lastModifiedBy>
  <cp:revision>1312</cp:revision>
  <dcterms:created xsi:type="dcterms:W3CDTF">2015-06-19T10:50:18Z</dcterms:created>
  <dcterms:modified xsi:type="dcterms:W3CDTF">2018-05-03T07:27:41Z</dcterms:modified>
</cp:coreProperties>
</file>