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99" r:id="rId2"/>
    <p:sldId id="411" r:id="rId3"/>
    <p:sldId id="404" r:id="rId4"/>
    <p:sldId id="418" r:id="rId5"/>
    <p:sldId id="406" r:id="rId6"/>
    <p:sldId id="372" r:id="rId7"/>
    <p:sldId id="407" r:id="rId8"/>
    <p:sldId id="402" r:id="rId9"/>
    <p:sldId id="408" r:id="rId10"/>
    <p:sldId id="403" r:id="rId11"/>
    <p:sldId id="415" r:id="rId12"/>
    <p:sldId id="416" r:id="rId13"/>
    <p:sldId id="34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4107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gnė Mačėnaitė" initials="AM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98A0"/>
    <a:srgbClr val="92AEB4"/>
    <a:srgbClr val="325A5C"/>
    <a:srgbClr val="333333"/>
    <a:srgbClr val="6C62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52" autoAdjust="0"/>
    <p:restoredTop sz="96866" autoAdjust="0"/>
  </p:normalViewPr>
  <p:slideViewPr>
    <p:cSldViewPr snapToGrid="0">
      <p:cViewPr varScale="1">
        <p:scale>
          <a:sx n="74" d="100"/>
          <a:sy n="74" d="100"/>
        </p:scale>
        <p:origin x="336" y="72"/>
      </p:cViewPr>
      <p:guideLst>
        <p:guide orient="horz" pos="410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0D81B-88F1-49A2-9028-A4D41FE78E34}" type="datetimeFigureOut">
              <a:rPr lang="lt-LT" smtClean="0"/>
              <a:t>2018.04.25</a:t>
            </a:fld>
            <a:endParaRPr lang="lt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B167D7-EFB9-43F9-9AC1-D2389581F3AA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861512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590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490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006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93" y="6604934"/>
            <a:ext cx="1448647" cy="13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815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6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397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3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143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535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137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074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FC044-C042-4076-8FCE-6493503A1354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148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13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14.jpeg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5" Type="http://schemas.openxmlformats.org/officeDocument/2006/relationships/image" Target="../media/image26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Relationship Id="rId1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0" y="0"/>
            <a:ext cx="12192000" cy="687299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09" t="61148" b="-678"/>
          <a:stretch/>
        </p:blipFill>
        <p:spPr>
          <a:xfrm rot="5400000">
            <a:off x="-793533" y="2170748"/>
            <a:ext cx="6919993" cy="2454510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630" y="6251101"/>
            <a:ext cx="1914458" cy="318301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495231" y="643944"/>
            <a:ext cx="8970236" cy="31810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TULA | MEG | DANAE | LUNA</a:t>
            </a: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3801967" y="4375225"/>
            <a:ext cx="8298281" cy="551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LOUNGE SEATING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610636" y="2016476"/>
            <a:ext cx="6680945" cy="10989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2433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32865"/>
            <a:ext cx="9073009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83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1108" y="1305164"/>
            <a:ext cx="10515600" cy="1325563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Features:</a:t>
            </a:r>
            <a:endParaRPr lang="lt-LT" sz="28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21108" y="2569106"/>
            <a:ext cx="10515600" cy="2471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quality materials;</a:t>
            </a:r>
            <a:endParaRPr lang="lt-LT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GB" sz="2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- 4 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 types for your combinations;</a:t>
            </a:r>
            <a:endParaRPr lang="lt-LT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Wide choice of colours and upholstery materials;</a:t>
            </a:r>
            <a:endParaRPr lang="lt-LT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Suitable for various interior solutions and different spaces – meeting rooms, boardrooms, waiting areas, lounge, reception, informal collaboration areas, etc.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9" t="79306" r="-974" b="3160"/>
          <a:stretch/>
        </p:blipFill>
        <p:spPr>
          <a:xfrm>
            <a:off x="46796" y="-16043"/>
            <a:ext cx="12154936" cy="108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228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540318" y="348511"/>
            <a:ext cx="3491446" cy="2786209"/>
            <a:chOff x="1892618" y="310411"/>
            <a:chExt cx="3491446" cy="278620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9398" y="1695439"/>
              <a:ext cx="1946086" cy="1401181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2618" y="321276"/>
              <a:ext cx="1948401" cy="1402849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5478" y="310411"/>
              <a:ext cx="1978586" cy="1424581"/>
            </a:xfrm>
            <a:prstGeom prst="rect">
              <a:avLst/>
            </a:prstGeom>
          </p:spPr>
        </p:pic>
      </p:grpSp>
      <p:grpSp>
        <p:nvGrpSpPr>
          <p:cNvPr id="21" name="Group 20"/>
          <p:cNvGrpSpPr/>
          <p:nvPr/>
        </p:nvGrpSpPr>
        <p:grpSpPr>
          <a:xfrm>
            <a:off x="7813364" y="342987"/>
            <a:ext cx="3472884" cy="2804571"/>
            <a:chOff x="6773880" y="3268417"/>
            <a:chExt cx="3472884" cy="280457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3880" y="3268417"/>
              <a:ext cx="1946086" cy="1401182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0678" y="3275518"/>
              <a:ext cx="1946086" cy="140118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3614" y="4648406"/>
              <a:ext cx="1978586" cy="1424582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2584923" y="3446244"/>
            <a:ext cx="3490490" cy="2855848"/>
            <a:chOff x="1937223" y="3089362"/>
            <a:chExt cx="3490490" cy="285584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4767" y="4512648"/>
              <a:ext cx="1989670" cy="1432562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4395" y="3089362"/>
              <a:ext cx="2033318" cy="1463989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7223" y="3089362"/>
              <a:ext cx="2003778" cy="1442720"/>
            </a:xfrm>
            <a:prstGeom prst="rect">
              <a:avLst/>
            </a:prstGeom>
          </p:spPr>
        </p:pic>
      </p:grp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7" t="5213" r="26476" b="2858"/>
          <a:stretch/>
        </p:blipFill>
        <p:spPr>
          <a:xfrm>
            <a:off x="9878252" y="3518374"/>
            <a:ext cx="1060824" cy="139185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1" t="6850" r="29186" b="3975"/>
          <a:stretch/>
        </p:blipFill>
        <p:spPr>
          <a:xfrm>
            <a:off x="8368275" y="3505464"/>
            <a:ext cx="968232" cy="132428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728355" y="770021"/>
            <a:ext cx="14120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MEG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728356" y="3864225"/>
            <a:ext cx="14120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LUNA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660034" y="766912"/>
            <a:ext cx="14120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DANAE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685069" y="3860812"/>
            <a:ext cx="14120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TULA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8" t="79306" r="45813" b="3160"/>
          <a:stretch/>
        </p:blipFill>
        <p:spPr>
          <a:xfrm rot="16200000">
            <a:off x="-2717105" y="2699803"/>
            <a:ext cx="6545519" cy="108875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 rot="16200000">
            <a:off x="-359135" y="2895859"/>
            <a:ext cx="1671146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</a:pP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RANGE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6" r="25843"/>
          <a:stretch/>
        </p:blipFill>
        <p:spPr>
          <a:xfrm>
            <a:off x="9919173" y="4968956"/>
            <a:ext cx="1073230" cy="147041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6" r="26109" b="6587"/>
          <a:stretch/>
        </p:blipFill>
        <p:spPr>
          <a:xfrm>
            <a:off x="4458311" y="1721066"/>
            <a:ext cx="1089514" cy="142759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7" r="18046" b="9469"/>
          <a:stretch/>
        </p:blipFill>
        <p:spPr>
          <a:xfrm>
            <a:off x="9778027" y="1702073"/>
            <a:ext cx="1355522" cy="146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688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482" y="6072095"/>
            <a:ext cx="3158765" cy="293464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37065" y="1458095"/>
            <a:ext cx="12154936" cy="2977980"/>
            <a:chOff x="37065" y="1297458"/>
            <a:chExt cx="12154936" cy="297798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09" t="74701" r="-974" b="-678"/>
            <a:stretch/>
          </p:blipFill>
          <p:spPr>
            <a:xfrm>
              <a:off x="37065" y="1297458"/>
              <a:ext cx="12154936" cy="161295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09" t="74701" r="-974" b="3160"/>
            <a:stretch/>
          </p:blipFill>
          <p:spPr>
            <a:xfrm>
              <a:off x="37065" y="2900756"/>
              <a:ext cx="12154936" cy="13746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3207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9525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81013" y="3434796"/>
            <a:ext cx="38606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TULA</a:t>
            </a:r>
          </a:p>
          <a:p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comfortable 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settee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rounded forms is an invitation to relax</a:t>
            </a:r>
          </a:p>
        </p:txBody>
      </p:sp>
    </p:spTree>
    <p:extLst>
      <p:ext uri="{BB962C8B-B14F-4D97-AF65-F5344CB8AC3E}">
        <p14:creationId xmlns:p14="http://schemas.microsoft.com/office/powerpoint/2010/main" val="1500296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9" b="6235"/>
          <a:stretch/>
        </p:blipFill>
        <p:spPr>
          <a:xfrm>
            <a:off x="0" y="1"/>
            <a:ext cx="9998074" cy="651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942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4" b="7310"/>
          <a:stretch/>
        </p:blipFill>
        <p:spPr>
          <a:xfrm>
            <a:off x="-1" y="0"/>
            <a:ext cx="9987520" cy="651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965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85942" y="2955699"/>
            <a:ext cx="44716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MEG</a:t>
            </a:r>
          </a:p>
          <a:p>
            <a:endParaRPr lang="en-GB" sz="3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yet elegant </a:t>
            </a:r>
            <a:b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 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settee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006E9E1-5609-4329-8FA4-7BF4F1BD33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1" r="14734"/>
          <a:stretch/>
        </p:blipFill>
        <p:spPr>
          <a:xfrm>
            <a:off x="6535023" y="432121"/>
            <a:ext cx="503339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927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0" t="17655" r="7524"/>
          <a:stretch/>
        </p:blipFill>
        <p:spPr>
          <a:xfrm>
            <a:off x="0" y="0"/>
            <a:ext cx="9723548" cy="652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404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1013" y="3429000"/>
            <a:ext cx="32023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DANAE</a:t>
            </a:r>
          </a:p>
          <a:p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exclusive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accent for your office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5" r="20310"/>
          <a:stretch/>
        </p:blipFill>
        <p:spPr>
          <a:xfrm>
            <a:off x="5761350" y="296649"/>
            <a:ext cx="5147055" cy="626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90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4915"/>
            <a:ext cx="9048328" cy="6534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578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1013" y="3429000"/>
            <a:ext cx="366598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LUNA</a:t>
            </a:r>
          </a:p>
          <a:p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classical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 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settee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fits different needs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0" r="22254"/>
          <a:stretch/>
        </p:blipFill>
        <p:spPr>
          <a:xfrm>
            <a:off x="6130344" y="595648"/>
            <a:ext cx="4365938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67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6814</TotalTime>
  <Words>95</Words>
  <Application>Microsoft Office PowerPoint</Application>
  <PresentationFormat>Widescreen</PresentationFormat>
  <Paragraphs>25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Features: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PLANA</dc:title>
  <dc:creator>Ieva Martūzaitė</dc:creator>
  <cp:lastModifiedBy>Sandra Romanovskaja</cp:lastModifiedBy>
  <cp:revision>489</cp:revision>
  <dcterms:created xsi:type="dcterms:W3CDTF">2015-06-19T10:50:18Z</dcterms:created>
  <dcterms:modified xsi:type="dcterms:W3CDTF">2018-04-25T06:35:06Z</dcterms:modified>
</cp:coreProperties>
</file>