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1192" r:id="rId2"/>
    <p:sldId id="1280" r:id="rId3"/>
    <p:sldId id="1281" r:id="rId4"/>
    <p:sldId id="1282" r:id="rId5"/>
    <p:sldId id="1283" r:id="rId6"/>
    <p:sldId id="1284" r:id="rId7"/>
    <p:sldId id="1285" r:id="rId8"/>
    <p:sldId id="1286" r:id="rId9"/>
    <p:sldId id="1287" r:id="rId10"/>
    <p:sldId id="1288" r:id="rId11"/>
    <p:sldId id="1291" r:id="rId12"/>
    <p:sldId id="1290" r:id="rId13"/>
    <p:sldId id="1294" r:id="rId14"/>
    <p:sldId id="1293" r:id="rId15"/>
    <p:sldId id="1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orient="horz" pos="618" userDrawn="1">
          <p15:clr>
            <a:srgbClr val="A4A3A4"/>
          </p15:clr>
        </p15:guide>
        <p15:guide id="5" orient="horz" pos="1253" userDrawn="1">
          <p15:clr>
            <a:srgbClr val="A4A3A4"/>
          </p15:clr>
        </p15:guide>
        <p15:guide id="6" pos="67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nė Mačėnaitė" initials="AM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98A0"/>
    <a:srgbClr val="92AEB4"/>
    <a:srgbClr val="325A5C"/>
    <a:srgbClr val="333333"/>
    <a:srgbClr val="6C6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42" autoAdjust="0"/>
    <p:restoredTop sz="88869" autoAdjust="0"/>
  </p:normalViewPr>
  <p:slideViewPr>
    <p:cSldViewPr>
      <p:cViewPr varScale="1">
        <p:scale>
          <a:sx n="72" d="100"/>
          <a:sy n="72" d="100"/>
        </p:scale>
        <p:origin x="384" y="60"/>
      </p:cViewPr>
      <p:guideLst>
        <p:guide orient="horz" pos="4110"/>
        <p:guide pos="3840"/>
        <p:guide pos="302"/>
        <p:guide orient="horz" pos="618"/>
        <p:guide orient="horz" pos="1253"/>
        <p:guide pos="67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952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0D81B-88F1-49A2-9028-A4D41FE78E34}" type="datetimeFigureOut">
              <a:rPr lang="lt-LT" smtClean="0"/>
              <a:t>2019.03.15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67D7-EFB9-43F9-9AC1-D2389581F3A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6151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2612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0780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89830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35443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14655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24198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76823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15913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1158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9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9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0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1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6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9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803" y="6632528"/>
            <a:ext cx="1293701" cy="12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3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3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C044-C042-4076-8FCE-6493503A1354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7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FC044-C042-4076-8FCE-6493503A1354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A216B-D161-4C55-BBAD-4A7AF91227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993" y="6604934"/>
            <a:ext cx="1448647" cy="1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4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-24680" y="0"/>
            <a:ext cx="12192000" cy="68825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1" y="1623810"/>
            <a:ext cx="4476766" cy="15752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770" y="6331193"/>
            <a:ext cx="1768980" cy="164347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528048" y="3281148"/>
            <a:ext cx="3816424" cy="55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SIT-STAND DESKS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4BD4F9-3868-4B42-881A-A72BCFAA71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-975834" y="2278404"/>
            <a:ext cx="6857342" cy="23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58DC94-A0FE-47AB-BD55-E882C9540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19"/>
          <a:stretch/>
        </p:blipFill>
        <p:spPr>
          <a:xfrm>
            <a:off x="4487144" y="673752"/>
            <a:ext cx="7704856" cy="6184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5480" y="548680"/>
            <a:ext cx="4483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lt-LT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nti-collision</a:t>
            </a:r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1513126" y="3046889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2-level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3-level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columns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anti-collision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 damages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collides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solid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55"/>
          <a:stretch/>
        </p:blipFill>
        <p:spPr>
          <a:xfrm>
            <a:off x="119336" y="203446"/>
            <a:ext cx="1393790" cy="127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0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7368" y="548680"/>
            <a:ext cx="3076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</a:t>
            </a:r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screens</a:t>
            </a:r>
            <a:endParaRPr lang="lt-LT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311C4C-E9FD-4E93-9E16-8E2DC619B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72" y="975509"/>
            <a:ext cx="9865096" cy="55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4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BAA686-4E3A-4AAA-AF5F-6771786E6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5"/>
          <a:stretch/>
        </p:blipFill>
        <p:spPr>
          <a:xfrm>
            <a:off x="5311205" y="2043071"/>
            <a:ext cx="4639341" cy="39445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7368" y="548680"/>
            <a:ext cx="9937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lt-LT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abric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-lined metal drawer</a:t>
            </a:r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C4D956-0C37-446E-88DD-406E5CB980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9" t="13848" r="26513" b="28678"/>
          <a:stretch/>
        </p:blipFill>
        <p:spPr>
          <a:xfrm>
            <a:off x="479425" y="2708920"/>
            <a:ext cx="4255805" cy="27090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38467C9-8127-4E68-BA55-EAD86280AE86}"/>
              </a:ext>
            </a:extLst>
          </p:cNvPr>
          <p:cNvSpPr/>
          <p:nvPr/>
        </p:nvSpPr>
        <p:spPr>
          <a:xfrm>
            <a:off x="6157483" y="1496436"/>
            <a:ext cx="22390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endParaRPr lang="lt-LT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14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727" y="2221534"/>
            <a:ext cx="2250262" cy="9474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03"/>
          <a:stretch/>
        </p:blipFill>
        <p:spPr>
          <a:xfrm>
            <a:off x="3541741" y="3099167"/>
            <a:ext cx="2183563" cy="742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3661" y="2349263"/>
            <a:ext cx="2124547" cy="7081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216" y="2342532"/>
            <a:ext cx="2183563" cy="71577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7368" y="5256860"/>
            <a:ext cx="2914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adjustable electric legs (2-level columns)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DA6821B-830F-4990-9DD5-1E0DC8DDFE08}"/>
              </a:ext>
            </a:extLst>
          </p:cNvPr>
          <p:cNvSpPr/>
          <p:nvPr/>
        </p:nvSpPr>
        <p:spPr>
          <a:xfrm>
            <a:off x="405300" y="539969"/>
            <a:ext cx="1436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7368" y="1979548"/>
            <a:ext cx="1717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</a:t>
            </a:r>
            <a:endParaRPr lang="lt-LT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7368" y="2534255"/>
            <a:ext cx="2766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cut-out for grommet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7368" y="3212976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cut-out (scallop) for wire management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7368" y="1410495"/>
            <a:ext cx="1717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Desktop</a:t>
            </a:r>
            <a:endParaRPr lang="lt-LT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7368" y="4661137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Telescopic</a:t>
            </a:r>
            <a:r>
              <a:rPr lang="lt-L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  <a:endParaRPr lang="lt-LT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F82EFC3-7EAC-4E02-BBA4-85FC4D27EF19}"/>
              </a:ext>
            </a:extLst>
          </p:cNvPr>
          <p:cNvSpPr/>
          <p:nvPr/>
        </p:nvSpPr>
        <p:spPr>
          <a:xfrm>
            <a:off x="372022" y="3851756"/>
            <a:ext cx="6268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  <a:r>
              <a:rPr lang="lt-L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lt-LT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lt-L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/ 1400 / 1600 / 1800 mm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lt-L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 width: </a:t>
            </a:r>
            <a:r>
              <a:rPr lang="lt-L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/ 800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6CCC9CE-C047-40C7-B284-99A3D63C5ECE}"/>
              </a:ext>
            </a:extLst>
          </p:cNvPr>
          <p:cNvSpPr/>
          <p:nvPr/>
        </p:nvSpPr>
        <p:spPr>
          <a:xfrm>
            <a:off x="6096000" y="5173097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adjustable electric legs (3-level columns)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13"/>
          <a:stretch/>
        </p:blipFill>
        <p:spPr>
          <a:xfrm>
            <a:off x="3572702" y="1554490"/>
            <a:ext cx="2171585" cy="8619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CC322B6-F4C6-4A8C-AE21-7880AB4572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8838"/>
          <a:stretch/>
        </p:blipFill>
        <p:spPr>
          <a:xfrm>
            <a:off x="3296494" y="4372978"/>
            <a:ext cx="2880320" cy="21879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FDFAB47-2479-40FC-9E4A-72EC2F295C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8157" b="7101"/>
          <a:stretch/>
        </p:blipFill>
        <p:spPr>
          <a:xfrm>
            <a:off x="8913305" y="4412463"/>
            <a:ext cx="2693316" cy="218488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7590" y="6261306"/>
            <a:ext cx="4814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*Available only with 800 mm width desktop</a:t>
            </a:r>
            <a:endParaRPr lang="lt-LT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132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E6CE881-67EF-4A01-87CE-D1FA1FDEF4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b="39547"/>
          <a:stretch/>
        </p:blipFill>
        <p:spPr>
          <a:xfrm>
            <a:off x="4483914" y="3861048"/>
            <a:ext cx="2286606" cy="15198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C92C374-558E-4DB2-8041-1A4745888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31" y="1455902"/>
            <a:ext cx="2098204" cy="1510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A73DD8C-4E7E-4DF1-AC23-2C12BBBE4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33" y="4036422"/>
            <a:ext cx="1781414" cy="1781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AC42E4A-D3B7-4DEE-BA5F-C140E70698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3137" y="1040375"/>
            <a:ext cx="2244609" cy="2244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1A1FF8C-32C1-4B92-A87B-AED5272B95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6" y="980728"/>
            <a:ext cx="2436834" cy="24368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54724A-418F-40D7-A819-5DCB931E0982}"/>
              </a:ext>
            </a:extLst>
          </p:cNvPr>
          <p:cNvSpPr/>
          <p:nvPr/>
        </p:nvSpPr>
        <p:spPr>
          <a:xfrm>
            <a:off x="4754005" y="5633170"/>
            <a:ext cx="1944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Screens</a:t>
            </a:r>
            <a:endParaRPr lang="lt-LT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4CDDCBF-3A08-49D7-8AC9-C8AFCD4078E3}"/>
              </a:ext>
            </a:extLst>
          </p:cNvPr>
          <p:cNvSpPr/>
          <p:nvPr/>
        </p:nvSpPr>
        <p:spPr>
          <a:xfrm>
            <a:off x="4741267" y="2878683"/>
            <a:ext cx="1944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</a:t>
            </a:r>
            <a:r>
              <a:rPr lang="lt-L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trays</a:t>
            </a:r>
            <a:endParaRPr lang="lt-LT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E9C62FE-4E84-4684-96A2-54BA35319A74}"/>
              </a:ext>
            </a:extLst>
          </p:cNvPr>
          <p:cNvSpPr/>
          <p:nvPr/>
        </p:nvSpPr>
        <p:spPr>
          <a:xfrm>
            <a:off x="6995456" y="2904214"/>
            <a:ext cx="194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lt-L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socket</a:t>
            </a:r>
            <a:r>
              <a:rPr lang="lt-L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</a:t>
            </a:r>
            <a:endParaRPr lang="lt-LT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4AEFA5-8D95-4EB2-BF14-6758A66EF9FB}"/>
              </a:ext>
            </a:extLst>
          </p:cNvPr>
          <p:cNvSpPr/>
          <p:nvPr/>
        </p:nvSpPr>
        <p:spPr>
          <a:xfrm>
            <a:off x="4655840" y="692696"/>
            <a:ext cx="223224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endParaRPr lang="lt-LT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56D770-E485-4221-BBFE-243B4A5886CE}"/>
              </a:ext>
            </a:extLst>
          </p:cNvPr>
          <p:cNvSpPr/>
          <p:nvPr/>
        </p:nvSpPr>
        <p:spPr>
          <a:xfrm>
            <a:off x="9227382" y="2904214"/>
            <a:ext cx="201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</a:t>
            </a:r>
            <a:r>
              <a:rPr lang="lt-L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ducts</a:t>
            </a:r>
            <a:endParaRPr lang="lt-LT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7883DA-75CE-41E5-9B7E-AD701FC3346A}"/>
              </a:ext>
            </a:extLst>
          </p:cNvPr>
          <p:cNvSpPr/>
          <p:nvPr/>
        </p:nvSpPr>
        <p:spPr>
          <a:xfrm>
            <a:off x="7032104" y="5642462"/>
            <a:ext cx="194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Felt-lined metal drawer with lock</a:t>
            </a:r>
            <a:endParaRPr lang="lt-LT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79B698C-8C00-47D8-862D-3F53D2E17075}"/>
              </a:ext>
            </a:extLst>
          </p:cNvPr>
          <p:cNvSpPr/>
          <p:nvPr/>
        </p:nvSpPr>
        <p:spPr>
          <a:xfrm>
            <a:off x="839416" y="2904214"/>
            <a:ext cx="2664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</a:t>
            </a:r>
            <a:r>
              <a:rPr lang="lt-L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grommet</a:t>
            </a:r>
            <a:r>
              <a:rPr lang="lt-L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lt-L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317x119 mm, H=27 mm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5D7FC1B-E19B-44C4-815A-81973BDCDB6C}"/>
              </a:ext>
            </a:extLst>
          </p:cNvPr>
          <p:cNvSpPr/>
          <p:nvPr/>
        </p:nvSpPr>
        <p:spPr>
          <a:xfrm>
            <a:off x="407368" y="692696"/>
            <a:ext cx="3780421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 be ordered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desktops with cut-out</a:t>
            </a:r>
            <a:endParaRPr lang="lt-LT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C53483-4701-4144-9008-9AB7C5E2BC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28583" y="3754417"/>
            <a:ext cx="5250112" cy="1477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86CDBF-CAB2-493E-9458-732AC59432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29" y="1410895"/>
            <a:ext cx="1871957" cy="134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03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0" y="-89826"/>
            <a:ext cx="12192000" cy="6947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283" y="6021288"/>
            <a:ext cx="3761433" cy="349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4DA5BD-1F28-4A77-B06B-DD69A7459E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0800000">
            <a:off x="7392" y="1556792"/>
            <a:ext cx="6857342" cy="2389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9FA523-57A2-4FA8-A280-8033939C5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0800000">
            <a:off x="6888088" y="1551154"/>
            <a:ext cx="6857342" cy="23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23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3C0695D-028E-4FB9-983E-E1B0609D1213}"/>
              </a:ext>
            </a:extLst>
          </p:cNvPr>
          <p:cNvSpPr/>
          <p:nvPr/>
        </p:nvSpPr>
        <p:spPr>
          <a:xfrm>
            <a:off x="10056440" y="5939850"/>
            <a:ext cx="187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E20EF2-8CA9-45AA-B4FE-DC0DD268E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b="4861"/>
          <a:stretch/>
        </p:blipFill>
        <p:spPr>
          <a:xfrm>
            <a:off x="0" y="0"/>
            <a:ext cx="12192000" cy="685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14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E4E98C-5CC7-4B16-9D54-4E9899B7AC28}"/>
              </a:ext>
            </a:extLst>
          </p:cNvPr>
          <p:cNvSpPr/>
          <p:nvPr/>
        </p:nvSpPr>
        <p:spPr>
          <a:xfrm>
            <a:off x="401356" y="548680"/>
            <a:ext cx="4614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lt-L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2D226C-5903-4B29-9F92-A59EE78C2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11550" r="4522" b="13901"/>
          <a:stretch/>
        </p:blipFill>
        <p:spPr>
          <a:xfrm>
            <a:off x="515404" y="1268760"/>
            <a:ext cx="11161191" cy="51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AAC069-880D-4FC8-9475-EE0185116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t="3364" r="22304" b="8369"/>
          <a:stretch/>
        </p:blipFill>
        <p:spPr>
          <a:xfrm>
            <a:off x="3721493" y="184179"/>
            <a:ext cx="8283197" cy="63404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E4E98C-5CC7-4B16-9D54-4E9899B7AC28}"/>
              </a:ext>
            </a:extLst>
          </p:cNvPr>
          <p:cNvSpPr/>
          <p:nvPr/>
        </p:nvSpPr>
        <p:spPr>
          <a:xfrm>
            <a:off x="371983" y="1204308"/>
            <a:ext cx="42118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adjustable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desking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 for two key characteristics: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functionality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6F750DF-1540-4D9D-B857-E48C57B0FB87}"/>
              </a:ext>
            </a:extLst>
          </p:cNvPr>
          <p:cNvSpPr/>
          <p:nvPr/>
        </p:nvSpPr>
        <p:spPr>
          <a:xfrm>
            <a:off x="407368" y="548680"/>
            <a:ext cx="187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731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ED707E-2DC0-4EED-81FA-2006F7877118}"/>
              </a:ext>
            </a:extLst>
          </p:cNvPr>
          <p:cNvSpPr/>
          <p:nvPr/>
        </p:nvSpPr>
        <p:spPr>
          <a:xfrm>
            <a:off x="407368" y="548680"/>
            <a:ext cx="187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21380D-CE50-47DD-944C-7F63C582B7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5800" r="25391" b="7933"/>
          <a:stretch/>
        </p:blipFill>
        <p:spPr>
          <a:xfrm>
            <a:off x="4741912" y="368660"/>
            <a:ext cx="7449666" cy="61206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0A2120-40B4-463B-A209-9D67ECCA2380}"/>
              </a:ext>
            </a:extLst>
          </p:cNvPr>
          <p:cNvSpPr/>
          <p:nvPr/>
        </p:nvSpPr>
        <p:spPr>
          <a:xfrm>
            <a:off x="371983" y="1628800"/>
            <a:ext cx="57240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centered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2-level or 3-level column with a wider segment at the bottom (DOWN version)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833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ED707E-2DC0-4EED-81FA-2006F7877118}"/>
              </a:ext>
            </a:extLst>
          </p:cNvPr>
          <p:cNvSpPr/>
          <p:nvPr/>
        </p:nvSpPr>
        <p:spPr>
          <a:xfrm>
            <a:off x="407417" y="548680"/>
            <a:ext cx="187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A6828C-BBC4-4573-A85C-46CA7FDE6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7" r="32553"/>
          <a:stretch/>
        </p:blipFill>
        <p:spPr>
          <a:xfrm>
            <a:off x="4727848" y="11807"/>
            <a:ext cx="5256584" cy="68461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DBFEED-0B24-448D-B686-8EF129700C59}"/>
              </a:ext>
            </a:extLst>
          </p:cNvPr>
          <p:cNvSpPr/>
          <p:nvPr/>
        </p:nvSpPr>
        <p:spPr>
          <a:xfrm>
            <a:off x="371983" y="1628800"/>
            <a:ext cx="4463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Aesthetic design column.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Glide system solution prevents desk columns from possible paint scratches.</a:t>
            </a:r>
          </a:p>
        </p:txBody>
      </p:sp>
    </p:spTree>
    <p:extLst>
      <p:ext uri="{BB962C8B-B14F-4D97-AF65-F5344CB8AC3E}">
        <p14:creationId xmlns:p14="http://schemas.microsoft.com/office/powerpoint/2010/main" val="406745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FFACDE-BFD3-4350-9BBD-B1FD5ABAD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7" b="4861"/>
          <a:stretch/>
        </p:blipFill>
        <p:spPr>
          <a:xfrm>
            <a:off x="2507452" y="27979"/>
            <a:ext cx="9684548" cy="60378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ED707E-2DC0-4EED-81FA-2006F7877118}"/>
              </a:ext>
            </a:extLst>
          </p:cNvPr>
          <p:cNvSpPr/>
          <p:nvPr/>
        </p:nvSpPr>
        <p:spPr>
          <a:xfrm>
            <a:off x="427286" y="548680"/>
            <a:ext cx="187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0A2120-40B4-463B-A209-9D67ECCA2380}"/>
              </a:ext>
            </a:extLst>
          </p:cNvPr>
          <p:cNvSpPr/>
          <p:nvPr/>
        </p:nvSpPr>
        <p:spPr>
          <a:xfrm>
            <a:off x="407417" y="1628800"/>
            <a:ext cx="5400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lt-L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0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43421B-E6C9-494B-803A-615EBA1EC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1" r="8386"/>
          <a:stretch/>
        </p:blipFill>
        <p:spPr>
          <a:xfrm>
            <a:off x="456282" y="1726652"/>
            <a:ext cx="5456310" cy="4222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22DE62-7E0E-4A25-B45F-13BEAB4425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1"/>
          <a:stretch/>
        </p:blipFill>
        <p:spPr>
          <a:xfrm>
            <a:off x="5015880" y="1726652"/>
            <a:ext cx="6054158" cy="4222628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468794" y="551629"/>
            <a:ext cx="62833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control</a:t>
            </a:r>
            <a:endParaRPr lang="lt-LT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3449FECB-D5FB-4625-8345-A96509F6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178" y="5517232"/>
            <a:ext cx="2854451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lt-LT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lt-LT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941034B7-5EFB-4F9C-92F7-5C507F1697EE}"/>
              </a:ext>
            </a:extLst>
          </p:cNvPr>
          <p:cNvSpPr txBox="1">
            <a:spLocks/>
          </p:cNvSpPr>
          <p:nvPr/>
        </p:nvSpPr>
        <p:spPr>
          <a:xfrm>
            <a:off x="6877805" y="5557842"/>
            <a:ext cx="4014389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lt-LT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lt-LT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FB467B-DDAF-4854-A787-8E835AD97EE1}"/>
              </a:ext>
            </a:extLst>
          </p:cNvPr>
          <p:cNvSpPr txBox="1"/>
          <p:nvPr/>
        </p:nvSpPr>
        <p:spPr>
          <a:xfrm>
            <a:off x="5158182" y="3200776"/>
            <a:ext cx="8082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723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B2CDA9-8972-4B0B-B47F-0B155A87E35A}"/>
              </a:ext>
            </a:extLst>
          </p:cNvPr>
          <p:cNvSpPr/>
          <p:nvPr/>
        </p:nvSpPr>
        <p:spPr>
          <a:xfrm>
            <a:off x="505360" y="6155293"/>
            <a:ext cx="4244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Plastic feet with height levelling (+10 mm)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1D77BC1-865D-40C9-B573-B1BDE493761F}"/>
              </a:ext>
            </a:extLst>
          </p:cNvPr>
          <p:cNvSpPr txBox="1"/>
          <p:nvPr/>
        </p:nvSpPr>
        <p:spPr>
          <a:xfrm>
            <a:off x="10961809" y="3295293"/>
            <a:ext cx="7728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642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102B27EC-7734-421C-972C-8BE87DAF2B29}"/>
              </a:ext>
            </a:extLst>
          </p:cNvPr>
          <p:cNvSpPr/>
          <p:nvPr/>
        </p:nvSpPr>
        <p:spPr>
          <a:xfrm>
            <a:off x="335360" y="257580"/>
            <a:ext cx="934615" cy="934615"/>
          </a:xfrm>
          <a:prstGeom prst="ellipse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E1B0044E-91E5-4A0F-AB76-B7FF89A6ED92}"/>
              </a:ext>
            </a:extLst>
          </p:cNvPr>
          <p:cNvCxnSpPr>
            <a:cxnSpLocks/>
          </p:cNvCxnSpPr>
          <p:nvPr/>
        </p:nvCxnSpPr>
        <p:spPr>
          <a:xfrm>
            <a:off x="730659" y="404664"/>
            <a:ext cx="0" cy="630649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ECE83DD0-F605-4055-B11B-9BB99FA6D27D}"/>
              </a:ext>
            </a:extLst>
          </p:cNvPr>
          <p:cNvCxnSpPr>
            <a:cxnSpLocks/>
          </p:cNvCxnSpPr>
          <p:nvPr/>
        </p:nvCxnSpPr>
        <p:spPr>
          <a:xfrm>
            <a:off x="839416" y="404664"/>
            <a:ext cx="0" cy="644618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0A626889-5BBB-4DF7-B026-E3E0A58AEA95}"/>
              </a:ext>
            </a:extLst>
          </p:cNvPr>
          <p:cNvCxnSpPr>
            <a:cxnSpLocks/>
          </p:cNvCxnSpPr>
          <p:nvPr/>
        </p:nvCxnSpPr>
        <p:spPr>
          <a:xfrm>
            <a:off x="2687704" y="2328498"/>
            <a:ext cx="3048255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EC07D271-1DE2-44E3-A842-C915C9473D50}"/>
              </a:ext>
            </a:extLst>
          </p:cNvPr>
          <p:cNvCxnSpPr>
            <a:cxnSpLocks/>
          </p:cNvCxnSpPr>
          <p:nvPr/>
        </p:nvCxnSpPr>
        <p:spPr>
          <a:xfrm>
            <a:off x="4273286" y="3174651"/>
            <a:ext cx="1462673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ACEF386-4611-4770-AC73-C9A2EE160724}"/>
              </a:ext>
            </a:extLst>
          </p:cNvPr>
          <p:cNvSpPr txBox="1"/>
          <p:nvPr/>
        </p:nvSpPr>
        <p:spPr>
          <a:xfrm>
            <a:off x="5006091" y="1862241"/>
            <a:ext cx="994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lt-LT" sz="2400" dirty="0"/>
              <a:t>1193</a:t>
            </a:r>
            <a:endParaRPr lang="en-US" sz="2400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C7604C5B-BD83-4DF4-A1F5-8A75C4ABBC43}"/>
              </a:ext>
            </a:extLst>
          </p:cNvPr>
          <p:cNvCxnSpPr>
            <a:cxnSpLocks/>
          </p:cNvCxnSpPr>
          <p:nvPr/>
        </p:nvCxnSpPr>
        <p:spPr>
          <a:xfrm>
            <a:off x="8653714" y="2152081"/>
            <a:ext cx="2875129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6C3D6A73-7ACC-4C9C-BA0C-D14E1A609496}"/>
              </a:ext>
            </a:extLst>
          </p:cNvPr>
          <p:cNvCxnSpPr>
            <a:cxnSpLocks/>
          </p:cNvCxnSpPr>
          <p:nvPr/>
        </p:nvCxnSpPr>
        <p:spPr>
          <a:xfrm>
            <a:off x="10237890" y="3307341"/>
            <a:ext cx="1308370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E6D29EE4-AF91-4120-8EE8-BFCEB289DE7E}"/>
              </a:ext>
            </a:extLst>
          </p:cNvPr>
          <p:cNvSpPr txBox="1"/>
          <p:nvPr/>
        </p:nvSpPr>
        <p:spPr>
          <a:xfrm>
            <a:off x="10764967" y="1715728"/>
            <a:ext cx="1104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1292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A227994B-CC63-4FE0-915D-3C082139B3B1}"/>
              </a:ext>
            </a:extLst>
          </p:cNvPr>
          <p:cNvGrpSpPr/>
          <p:nvPr/>
        </p:nvGrpSpPr>
        <p:grpSpPr>
          <a:xfrm>
            <a:off x="5425702" y="2472514"/>
            <a:ext cx="310258" cy="566726"/>
            <a:chOff x="5233376" y="2420888"/>
            <a:chExt cx="668826" cy="566726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E279FD76-9897-4F8B-8247-4C7B1AAF69E3}"/>
                </a:ext>
              </a:extLst>
            </p:cNvPr>
            <p:cNvCxnSpPr>
              <a:cxnSpLocks/>
            </p:cNvCxnSpPr>
            <p:nvPr/>
          </p:nvCxnSpPr>
          <p:spPr>
            <a:xfrm>
              <a:off x="5233376" y="2987614"/>
              <a:ext cx="668826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894858F5-00D2-4C1D-9869-C62231F01914}"/>
                </a:ext>
              </a:extLst>
            </p:cNvPr>
            <p:cNvCxnSpPr>
              <a:cxnSpLocks/>
            </p:cNvCxnSpPr>
            <p:nvPr/>
          </p:nvCxnSpPr>
          <p:spPr>
            <a:xfrm>
              <a:off x="5233376" y="2852936"/>
              <a:ext cx="668826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ED88A84A-709F-4F2A-AD9B-BAC25C64CE83}"/>
                </a:ext>
              </a:extLst>
            </p:cNvPr>
            <p:cNvCxnSpPr>
              <a:cxnSpLocks/>
            </p:cNvCxnSpPr>
            <p:nvPr/>
          </p:nvCxnSpPr>
          <p:spPr>
            <a:xfrm>
              <a:off x="5233376" y="2708920"/>
              <a:ext cx="668826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15518122-4427-4DDD-B5B9-1230DC827822}"/>
                </a:ext>
              </a:extLst>
            </p:cNvPr>
            <p:cNvCxnSpPr>
              <a:cxnSpLocks/>
            </p:cNvCxnSpPr>
            <p:nvPr/>
          </p:nvCxnSpPr>
          <p:spPr>
            <a:xfrm>
              <a:off x="5233376" y="2564904"/>
              <a:ext cx="668826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FD3B17F4-F9A5-4762-A794-977F08CDE3CC}"/>
                </a:ext>
              </a:extLst>
            </p:cNvPr>
            <p:cNvCxnSpPr>
              <a:cxnSpLocks/>
            </p:cNvCxnSpPr>
            <p:nvPr/>
          </p:nvCxnSpPr>
          <p:spPr>
            <a:xfrm>
              <a:off x="5233376" y="2420888"/>
              <a:ext cx="668826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410E388-DBCA-4CE1-89C6-72813CDF0AA9}"/>
              </a:ext>
            </a:extLst>
          </p:cNvPr>
          <p:cNvGrpSpPr/>
          <p:nvPr/>
        </p:nvGrpSpPr>
        <p:grpSpPr>
          <a:xfrm>
            <a:off x="11233162" y="2314257"/>
            <a:ext cx="304390" cy="838759"/>
            <a:chOff x="11564476" y="2322966"/>
            <a:chExt cx="304390" cy="83875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C9ED97C2-1B5A-4F17-A6E7-DBE60D0EE441}"/>
                </a:ext>
              </a:extLst>
            </p:cNvPr>
            <p:cNvCxnSpPr>
              <a:cxnSpLocks/>
            </p:cNvCxnSpPr>
            <p:nvPr/>
          </p:nvCxnSpPr>
          <p:spPr>
            <a:xfrm>
              <a:off x="11564476" y="3161725"/>
              <a:ext cx="304390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BA82EE86-7B56-4F24-9382-790163577338}"/>
                </a:ext>
              </a:extLst>
            </p:cNvPr>
            <p:cNvCxnSpPr>
              <a:cxnSpLocks/>
            </p:cNvCxnSpPr>
            <p:nvPr/>
          </p:nvCxnSpPr>
          <p:spPr>
            <a:xfrm>
              <a:off x="11564476" y="3027047"/>
              <a:ext cx="304390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1454D232-DA4B-46BD-B9C2-3B83AD992414}"/>
                </a:ext>
              </a:extLst>
            </p:cNvPr>
            <p:cNvCxnSpPr>
              <a:cxnSpLocks/>
            </p:cNvCxnSpPr>
            <p:nvPr/>
          </p:nvCxnSpPr>
          <p:spPr>
            <a:xfrm>
              <a:off x="11564476" y="2883031"/>
              <a:ext cx="304390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3A9DCFE7-2FBE-4CA9-A4BA-B2A39D26EE62}"/>
                </a:ext>
              </a:extLst>
            </p:cNvPr>
            <p:cNvCxnSpPr>
              <a:cxnSpLocks/>
            </p:cNvCxnSpPr>
            <p:nvPr/>
          </p:nvCxnSpPr>
          <p:spPr>
            <a:xfrm>
              <a:off x="11564476" y="2739015"/>
              <a:ext cx="304390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2A14E7DC-274F-4675-8471-B673BBC2812F}"/>
                </a:ext>
              </a:extLst>
            </p:cNvPr>
            <p:cNvCxnSpPr>
              <a:cxnSpLocks/>
            </p:cNvCxnSpPr>
            <p:nvPr/>
          </p:nvCxnSpPr>
          <p:spPr>
            <a:xfrm>
              <a:off x="11564476" y="2594999"/>
              <a:ext cx="304390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AEBB3C77-FC51-4074-83A6-E0A2FD1379E6}"/>
                </a:ext>
              </a:extLst>
            </p:cNvPr>
            <p:cNvCxnSpPr>
              <a:cxnSpLocks/>
            </p:cNvCxnSpPr>
            <p:nvPr/>
          </p:nvCxnSpPr>
          <p:spPr>
            <a:xfrm>
              <a:off x="11564476" y="2457644"/>
              <a:ext cx="304390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093C072F-DD6E-466A-9A2A-603C689C9F0C}"/>
                </a:ext>
              </a:extLst>
            </p:cNvPr>
            <p:cNvCxnSpPr>
              <a:cxnSpLocks/>
            </p:cNvCxnSpPr>
            <p:nvPr/>
          </p:nvCxnSpPr>
          <p:spPr>
            <a:xfrm>
              <a:off x="11564476" y="2322966"/>
              <a:ext cx="304390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1201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76A61B-6073-4DD7-AD9B-F162C04C6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426"/>
            <a:ext cx="8643296" cy="4861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61" y="184444"/>
            <a:ext cx="1387730" cy="12099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85091" y="317159"/>
            <a:ext cx="61230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adjustment with memory function and screen</a:t>
            </a:r>
          </a:p>
        </p:txBody>
      </p:sp>
      <p:sp>
        <p:nvSpPr>
          <p:cNvPr id="9" name="Rectangle 8"/>
          <p:cNvSpPr/>
          <p:nvPr/>
        </p:nvSpPr>
        <p:spPr>
          <a:xfrm>
            <a:off x="8209838" y="3717032"/>
            <a:ext cx="3934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option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up/down.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21456A-A9D6-4A23-A88A-2B5BB105E1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3" b="8915"/>
          <a:stretch/>
        </p:blipFill>
        <p:spPr>
          <a:xfrm>
            <a:off x="8209838" y="4290829"/>
            <a:ext cx="398211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17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14044</TotalTime>
  <Words>242</Words>
  <Application>Microsoft Office PowerPoint</Application>
  <PresentationFormat>Widescreen</PresentationFormat>
  <Paragraphs>59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PLANA</dc:title>
  <dc:creator>Ieva Martūzaitė</dc:creator>
  <cp:lastModifiedBy>Sandra Romanovskaja</cp:lastModifiedBy>
  <cp:revision>1043</cp:revision>
  <dcterms:created xsi:type="dcterms:W3CDTF">2015-06-19T10:50:18Z</dcterms:created>
  <dcterms:modified xsi:type="dcterms:W3CDTF">2019-03-15T12:47:03Z</dcterms:modified>
</cp:coreProperties>
</file>