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3" r:id="rId2"/>
    <p:sldId id="362" r:id="rId3"/>
    <p:sldId id="363" r:id="rId4"/>
    <p:sldId id="366" r:id="rId5"/>
    <p:sldId id="367" r:id="rId6"/>
    <p:sldId id="347" r:id="rId7"/>
    <p:sldId id="359" r:id="rId8"/>
    <p:sldId id="348" r:id="rId9"/>
    <p:sldId id="349" r:id="rId10"/>
    <p:sldId id="364" r:id="rId11"/>
    <p:sldId id="350" r:id="rId12"/>
    <p:sldId id="365" r:id="rId13"/>
    <p:sldId id="368" r:id="rId14"/>
    <p:sldId id="369" r:id="rId15"/>
    <p:sldId id="354" r:id="rId16"/>
    <p:sldId id="361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ė Mačėnaitė" initials="A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8A0"/>
    <a:srgbClr val="92AEB4"/>
    <a:srgbClr val="325A5C"/>
    <a:srgbClr val="333333"/>
    <a:srgbClr val="6C6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2" autoAdjust="0"/>
    <p:restoredTop sz="96787" autoAdjust="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411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95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D81B-88F1-49A2-9028-A4D41FE78E34}" type="datetimeFigureOut">
              <a:rPr lang="lt-LT" smtClean="0"/>
              <a:t>2018.04.26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167D7-EFB9-43F9-9AC1-D2389581F3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151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699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desktop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314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167D7-EFB9-43F9-9AC1-D2389581F3AA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373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9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03" y="6632528"/>
            <a:ext cx="1293701" cy="1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044-C042-4076-8FCE-6493503A135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C044-C042-4076-8FCE-6493503A1354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216B-D161-4C55-BBAD-4A7AF91227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993" y="6604934"/>
            <a:ext cx="1448647" cy="1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26" Type="http://schemas.openxmlformats.org/officeDocument/2006/relationships/image" Target="../media/image43.jpeg"/><Relationship Id="rId3" Type="http://schemas.openxmlformats.org/officeDocument/2006/relationships/image" Target="../media/image20.jpeg"/><Relationship Id="rId21" Type="http://schemas.openxmlformats.org/officeDocument/2006/relationships/image" Target="../media/image38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5" Type="http://schemas.openxmlformats.org/officeDocument/2006/relationships/image" Target="../media/image42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29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image" Target="../media/image41.jpeg"/><Relationship Id="rId32" Type="http://schemas.openxmlformats.org/officeDocument/2006/relationships/image" Target="../media/image49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28" Type="http://schemas.openxmlformats.org/officeDocument/2006/relationships/image" Target="../media/image45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31" Type="http://schemas.openxmlformats.org/officeDocument/2006/relationships/image" Target="../media/image48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Relationship Id="rId27" Type="http://schemas.openxmlformats.org/officeDocument/2006/relationships/image" Target="../media/image44.jpeg"/><Relationship Id="rId30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26" Type="http://schemas.openxmlformats.org/officeDocument/2006/relationships/image" Target="../media/image74.jpeg"/><Relationship Id="rId3" Type="http://schemas.openxmlformats.org/officeDocument/2006/relationships/image" Target="../media/image51.jpeg"/><Relationship Id="rId21" Type="http://schemas.openxmlformats.org/officeDocument/2006/relationships/image" Target="../media/image69.jpeg"/><Relationship Id="rId34" Type="http://schemas.openxmlformats.org/officeDocument/2006/relationships/image" Target="../media/image82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5" Type="http://schemas.openxmlformats.org/officeDocument/2006/relationships/image" Target="../media/image73.jpeg"/><Relationship Id="rId33" Type="http://schemas.openxmlformats.org/officeDocument/2006/relationships/image" Target="../media/image81.jpeg"/><Relationship Id="rId38" Type="http://schemas.openxmlformats.org/officeDocument/2006/relationships/image" Target="../media/image86.jpeg"/><Relationship Id="rId2" Type="http://schemas.openxmlformats.org/officeDocument/2006/relationships/image" Target="../media/image50.jpeg"/><Relationship Id="rId16" Type="http://schemas.openxmlformats.org/officeDocument/2006/relationships/image" Target="../media/image64.jpeg"/><Relationship Id="rId20" Type="http://schemas.openxmlformats.org/officeDocument/2006/relationships/image" Target="../media/image68.jpeg"/><Relationship Id="rId29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24" Type="http://schemas.openxmlformats.org/officeDocument/2006/relationships/image" Target="../media/image72.jpeg"/><Relationship Id="rId32" Type="http://schemas.openxmlformats.org/officeDocument/2006/relationships/image" Target="../media/image80.jpeg"/><Relationship Id="rId37" Type="http://schemas.openxmlformats.org/officeDocument/2006/relationships/image" Target="../media/image85.pn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23" Type="http://schemas.openxmlformats.org/officeDocument/2006/relationships/image" Target="../media/image71.jpeg"/><Relationship Id="rId28" Type="http://schemas.openxmlformats.org/officeDocument/2006/relationships/image" Target="../media/image76.jpeg"/><Relationship Id="rId36" Type="http://schemas.openxmlformats.org/officeDocument/2006/relationships/image" Target="../media/image84.jpe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31" Type="http://schemas.openxmlformats.org/officeDocument/2006/relationships/image" Target="../media/image79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jpeg"/><Relationship Id="rId27" Type="http://schemas.openxmlformats.org/officeDocument/2006/relationships/image" Target="../media/image75.jpeg"/><Relationship Id="rId30" Type="http://schemas.openxmlformats.org/officeDocument/2006/relationships/image" Target="../media/image78.jpeg"/><Relationship Id="rId35" Type="http://schemas.openxmlformats.org/officeDocument/2006/relationships/image" Target="../media/image8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6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microsoft.com/office/2007/relationships/hdphoto" Target="../media/hdphoto2.wdp"/><Relationship Id="rId5" Type="http://schemas.openxmlformats.org/officeDocument/2006/relationships/image" Target="../media/image90.jpeg"/><Relationship Id="rId10" Type="http://schemas.openxmlformats.org/officeDocument/2006/relationships/image" Target="../media/image95.pn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12" Type="http://schemas.openxmlformats.org/officeDocument/2006/relationships/image" Target="../media/image107.jpeg"/><Relationship Id="rId2" Type="http://schemas.openxmlformats.org/officeDocument/2006/relationships/image" Target="../media/image97.jpeg"/><Relationship Id="rId16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5" Type="http://schemas.openxmlformats.org/officeDocument/2006/relationships/image" Target="../media/image100.jpeg"/><Relationship Id="rId15" Type="http://schemas.openxmlformats.org/officeDocument/2006/relationships/image" Target="../media/image110.jpeg"/><Relationship Id="rId10" Type="http://schemas.openxmlformats.org/officeDocument/2006/relationships/image" Target="../media/image105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Relationship Id="rId14" Type="http://schemas.openxmlformats.org/officeDocument/2006/relationships/image" Target="../media/image10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0"/>
            <a:ext cx="12192000" cy="68729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09" t="61148" b="-678"/>
          <a:stretch/>
        </p:blipFill>
        <p:spPr>
          <a:xfrm rot="5400000">
            <a:off x="-793533" y="2170748"/>
            <a:ext cx="6919993" cy="245451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02049" y="1623810"/>
            <a:ext cx="4370717" cy="1575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577105" y="3337682"/>
            <a:ext cx="3509308" cy="55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570" y="6331193"/>
            <a:ext cx="1768980" cy="1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1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8371" r="764" b="14823"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0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98A7B9-0A87-4655-A2CA-2486AEF2C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4" b="14611"/>
          <a:stretch/>
        </p:blipFill>
        <p:spPr>
          <a:xfrm flipH="1">
            <a:off x="185306" y="666358"/>
            <a:ext cx="12006693" cy="58633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888" y="516876"/>
            <a:ext cx="3037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heights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FE73F4-F5EB-4CDE-8EE6-315270139919}"/>
              </a:ext>
            </a:extLst>
          </p:cNvPr>
          <p:cNvSpPr/>
          <p:nvPr/>
        </p:nvSpPr>
        <p:spPr>
          <a:xfrm>
            <a:off x="911424" y="5589240"/>
            <a:ext cx="1441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(370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14A964F-DD6A-4DEF-8343-02A406544445}"/>
              </a:ext>
            </a:extLst>
          </p:cNvPr>
          <p:cNvSpPr/>
          <p:nvPr/>
        </p:nvSpPr>
        <p:spPr>
          <a:xfrm>
            <a:off x="2585475" y="5589240"/>
            <a:ext cx="1441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(720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5E9FCFA-0D1A-4CE3-A6FB-B925F7279E06}"/>
              </a:ext>
            </a:extLst>
          </p:cNvPr>
          <p:cNvSpPr/>
          <p:nvPr/>
        </p:nvSpPr>
        <p:spPr>
          <a:xfrm>
            <a:off x="4134964" y="558924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(1075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412EC3F-9D5A-4B10-83AE-89808F560800}"/>
              </a:ext>
            </a:extLst>
          </p:cNvPr>
          <p:cNvSpPr/>
          <p:nvPr/>
        </p:nvSpPr>
        <p:spPr>
          <a:xfrm>
            <a:off x="5863156" y="558924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(1425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B50160-FCFD-4D29-BEE2-88AEE6BBA511}"/>
              </a:ext>
            </a:extLst>
          </p:cNvPr>
          <p:cNvSpPr/>
          <p:nvPr/>
        </p:nvSpPr>
        <p:spPr>
          <a:xfrm>
            <a:off x="7663356" y="558924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(1780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22AD219-2CAD-40B7-BA04-DE5918776E5A}"/>
              </a:ext>
            </a:extLst>
          </p:cNvPr>
          <p:cNvSpPr/>
          <p:nvPr/>
        </p:nvSpPr>
        <p:spPr>
          <a:xfrm>
            <a:off x="9535564" y="5589240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(2130 mm)</a:t>
            </a:r>
            <a:r>
              <a:rPr lang="lt-L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2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4312" y="4725144"/>
            <a:ext cx="1656184" cy="427489"/>
          </a:xfrm>
        </p:spPr>
        <p:txBody>
          <a:bodyPr/>
          <a:lstStyle/>
          <a:p>
            <a:pPr marL="0" indent="0" algn="ctr">
              <a:buNone/>
            </a:pPr>
            <a:r>
              <a:rPr lang="lt-L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Sliding</a:t>
            </a:r>
            <a:endParaRPr lang="lt-LT" dirty="0"/>
          </a:p>
        </p:txBody>
      </p:sp>
      <p:sp>
        <p:nvSpPr>
          <p:cNvPr id="5" name="Rectangle 4"/>
          <p:cNvSpPr/>
          <p:nvPr/>
        </p:nvSpPr>
        <p:spPr>
          <a:xfrm>
            <a:off x="623392" y="504727"/>
            <a:ext cx="5407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type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43872" y="4732022"/>
            <a:ext cx="2232248" cy="4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Acoustic</a:t>
            </a:r>
            <a:endParaRPr lang="en-US" dirty="0"/>
          </a:p>
          <a:p>
            <a:endParaRPr lang="lt-LT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10208" y="4732022"/>
            <a:ext cx="2233464" cy="4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t-L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lt-L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  <a:p>
            <a:pPr algn="ctr"/>
            <a:endParaRPr lang="lt-LT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1"/>
          <a:stretch/>
        </p:blipFill>
        <p:spPr>
          <a:xfrm>
            <a:off x="5735960" y="5229200"/>
            <a:ext cx="691896" cy="1148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43" y="1006453"/>
            <a:ext cx="3555029" cy="3555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" y="1053865"/>
            <a:ext cx="3507617" cy="3507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316" y="1006453"/>
            <a:ext cx="3668175" cy="36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496" y="2794689"/>
            <a:ext cx="1098304" cy="10983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5"/>
          <p:cNvSpPr/>
          <p:nvPr/>
        </p:nvSpPr>
        <p:spPr>
          <a:xfrm>
            <a:off x="559932" y="210083"/>
            <a:ext cx="11343525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cap="all" dirty="0" smtClean="0">
                <a:solidFill>
                  <a:srgbClr val="595959"/>
                </a:solidFill>
                <a:latin typeface="Arial" pitchFamily="34"/>
                <a:cs typeface="Arial" pitchFamily="34"/>
              </a:rPr>
              <a:t>range</a:t>
            </a:r>
            <a:r>
              <a:rPr lang="en-US" sz="2400" b="1" i="0" u="none" strike="noStrike" kern="1200" cap="none" spc="0" baseline="0" dirty="0" smtClean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   </a:t>
            </a:r>
            <a:r>
              <a:rPr lang="lt-LT" sz="2400" b="1" i="0" u="none" strike="noStrike" kern="1200" cap="none" spc="0" baseline="0" dirty="0" smtClean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2400" b="1" i="0" u="none" strike="noStrike" kern="1200" cap="none" spc="0" baseline="0" dirty="0" smtClean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                            </a:t>
            </a:r>
            <a:r>
              <a:rPr lang="en-US" sz="2000" b="1" kern="0" dirty="0">
                <a:solidFill>
                  <a:srgbClr val="595959"/>
                </a:solidFill>
                <a:latin typeface="Arial" pitchFamily="34"/>
                <a:cs typeface="Arial" pitchFamily="34"/>
              </a:rPr>
              <a:t>W</a:t>
            </a:r>
            <a:r>
              <a:rPr lang="lt-LT" sz="2000" b="1" i="0" u="none" strike="noStrike" kern="1200" cap="none" spc="0" baseline="0" dirty="0" smtClean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lt-LT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– 800 mm</a:t>
            </a:r>
            <a:endParaRPr lang="en-US" sz="2000" b="1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539861" y="964143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5" name="Rectangle 9"/>
          <p:cNvSpPr/>
          <p:nvPr/>
        </p:nvSpPr>
        <p:spPr>
          <a:xfrm>
            <a:off x="559932" y="1628802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2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6" name="Rectangle 10"/>
          <p:cNvSpPr/>
          <p:nvPr/>
        </p:nvSpPr>
        <p:spPr>
          <a:xfrm>
            <a:off x="559932" y="2412589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3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7" name="Rectangle 12"/>
          <p:cNvSpPr/>
          <p:nvPr/>
        </p:nvSpPr>
        <p:spPr>
          <a:xfrm>
            <a:off x="559932" y="4413049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5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8" name="Rectangle 13"/>
          <p:cNvSpPr/>
          <p:nvPr/>
        </p:nvSpPr>
        <p:spPr>
          <a:xfrm>
            <a:off x="559932" y="5710281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6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9" name="Rectangle 11"/>
          <p:cNvSpPr/>
          <p:nvPr/>
        </p:nvSpPr>
        <p:spPr>
          <a:xfrm>
            <a:off x="559932" y="3356990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4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pic>
        <p:nvPicPr>
          <p:cNvPr id="1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3" y="1935565"/>
            <a:ext cx="968404" cy="9684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4"/>
          <a:srcRect r="14172"/>
          <a:stretch>
            <a:fillRect/>
          </a:stretch>
        </p:blipFill>
        <p:spPr>
          <a:xfrm>
            <a:off x="983428" y="5218014"/>
            <a:ext cx="1242971" cy="14482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5"/>
          <a:srcRect r="19111"/>
          <a:stretch>
            <a:fillRect/>
          </a:stretch>
        </p:blipFill>
        <p:spPr>
          <a:xfrm>
            <a:off x="1101458" y="4039041"/>
            <a:ext cx="899559" cy="11120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6"/>
          <a:srcRect r="16576"/>
          <a:stretch>
            <a:fillRect/>
          </a:stretch>
        </p:blipFill>
        <p:spPr>
          <a:xfrm>
            <a:off x="1087367" y="2780928"/>
            <a:ext cx="927731" cy="11120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/>
          <p:cNvPicPr>
            <a:picLocks noChangeAspect="1"/>
          </p:cNvPicPr>
          <p:nvPr/>
        </p:nvPicPr>
        <p:blipFill>
          <a:blip r:embed="rId7"/>
          <a:srcRect r="16289"/>
          <a:stretch>
            <a:fillRect/>
          </a:stretch>
        </p:blipFill>
        <p:spPr>
          <a:xfrm>
            <a:off x="1167816" y="1935565"/>
            <a:ext cx="810661" cy="9684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24"/>
          <p:cNvPicPr>
            <a:picLocks noChangeAspect="1"/>
          </p:cNvPicPr>
          <p:nvPr/>
        </p:nvPicPr>
        <p:blipFill>
          <a:blip r:embed="rId8"/>
          <a:srcRect r="18551"/>
          <a:stretch>
            <a:fillRect/>
          </a:stretch>
        </p:blipFill>
        <p:spPr>
          <a:xfrm>
            <a:off x="2855643" y="5243517"/>
            <a:ext cx="1158782" cy="14227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1645" y="2794689"/>
            <a:ext cx="1098304" cy="1098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6113" y="4052803"/>
            <a:ext cx="1098304" cy="1098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8245" y="3933053"/>
            <a:ext cx="1218063" cy="12180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1748" y="1947553"/>
            <a:ext cx="956416" cy="9564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4550" y="1947553"/>
            <a:ext cx="956416" cy="9564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0011" y="1943484"/>
            <a:ext cx="981462" cy="9814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32"/>
          <p:cNvPicPr>
            <a:picLocks noChangeAspect="1"/>
          </p:cNvPicPr>
          <p:nvPr/>
        </p:nvPicPr>
        <p:blipFill>
          <a:blip r:embed="rId15"/>
          <a:srcRect l="17745" r="6316"/>
          <a:stretch>
            <a:fillRect/>
          </a:stretch>
        </p:blipFill>
        <p:spPr>
          <a:xfrm>
            <a:off x="4223796" y="1943484"/>
            <a:ext cx="745309" cy="9814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7886" y="2794689"/>
            <a:ext cx="1098304" cy="1098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37"/>
          <p:cNvPicPr>
            <a:picLocks noChangeAspect="1"/>
          </p:cNvPicPr>
          <p:nvPr/>
        </p:nvPicPr>
        <p:blipFill>
          <a:blip r:embed="rId17"/>
          <a:srcRect l="10831" r="18551"/>
          <a:stretch>
            <a:fillRect/>
          </a:stretch>
        </p:blipFill>
        <p:spPr>
          <a:xfrm>
            <a:off x="5165738" y="5221196"/>
            <a:ext cx="1020461" cy="1445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Picture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7886" y="4052803"/>
            <a:ext cx="1098304" cy="1098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89814" y="1947553"/>
            <a:ext cx="956416" cy="9564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41"/>
          <p:cNvPicPr>
            <a:picLocks noChangeAspect="1"/>
          </p:cNvPicPr>
          <p:nvPr/>
        </p:nvPicPr>
        <p:blipFill>
          <a:blip r:embed="rId20"/>
          <a:srcRect r="18634"/>
          <a:stretch>
            <a:fillRect/>
          </a:stretch>
        </p:blipFill>
        <p:spPr>
          <a:xfrm>
            <a:off x="7298576" y="2794689"/>
            <a:ext cx="893652" cy="1098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42"/>
          <p:cNvPicPr>
            <a:picLocks noChangeAspect="1"/>
          </p:cNvPicPr>
          <p:nvPr/>
        </p:nvPicPr>
        <p:blipFill>
          <a:blip r:embed="rId21"/>
          <a:srcRect r="20356"/>
          <a:stretch>
            <a:fillRect/>
          </a:stretch>
        </p:blipFill>
        <p:spPr>
          <a:xfrm>
            <a:off x="7248128" y="3965725"/>
            <a:ext cx="944099" cy="11853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08569" y="765508"/>
            <a:ext cx="787307" cy="7873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23"/>
          <p:cNvPicPr>
            <a:picLocks noChangeAspect="1"/>
          </p:cNvPicPr>
          <p:nvPr/>
        </p:nvPicPr>
        <p:blipFill>
          <a:blip r:embed="rId23"/>
          <a:srcRect r="8977"/>
          <a:stretch>
            <a:fillRect/>
          </a:stretch>
        </p:blipFill>
        <p:spPr>
          <a:xfrm>
            <a:off x="1238344" y="746781"/>
            <a:ext cx="737289" cy="8100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44"/>
          <p:cNvPicPr>
            <a:picLocks noChangeAspect="1"/>
          </p:cNvPicPr>
          <p:nvPr/>
        </p:nvPicPr>
        <p:blipFill>
          <a:blip r:embed="rId24"/>
          <a:srcRect l="9699"/>
          <a:stretch>
            <a:fillRect/>
          </a:stretch>
        </p:blipFill>
        <p:spPr>
          <a:xfrm>
            <a:off x="9552380" y="1844820"/>
            <a:ext cx="956416" cy="10591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Rectangle 47"/>
          <p:cNvSpPr/>
          <p:nvPr/>
        </p:nvSpPr>
        <p:spPr>
          <a:xfrm>
            <a:off x="9696398" y="5965637"/>
            <a:ext cx="2376260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D  400 (420 mm </a:t>
            </a:r>
            <a:r>
              <a:rPr lang="lt-L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lt-L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r>
              <a:rPr lang="lt-LT" sz="1400" b="0" i="0" u="none" strike="noStrike" kern="1200" cap="none" spc="0" baseline="0" dirty="0" smtClean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)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0" name="Picture 16"/>
          <p:cNvPicPr>
            <a:picLocks noChangeAspect="1"/>
          </p:cNvPicPr>
          <p:nvPr/>
        </p:nvPicPr>
        <p:blipFill>
          <a:blip r:embed="rId25"/>
          <a:srcRect t="22971" r="10219"/>
          <a:stretch>
            <a:fillRect/>
          </a:stretch>
        </p:blipFill>
        <p:spPr>
          <a:xfrm>
            <a:off x="2099919" y="1356420"/>
            <a:ext cx="821039" cy="7044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26"/>
          <a:srcRect t="22971" r="15515"/>
          <a:stretch>
            <a:fillRect/>
          </a:stretch>
        </p:blipFill>
        <p:spPr>
          <a:xfrm>
            <a:off x="1209961" y="1356420"/>
            <a:ext cx="772613" cy="7044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Picture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67098" y="1157666"/>
            <a:ext cx="903180" cy="9031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Picture 3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462022" y="1157666"/>
            <a:ext cx="903180" cy="9031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4" name="Picture 4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243050" y="1157666"/>
            <a:ext cx="903180" cy="9031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589129" y="1196748"/>
            <a:ext cx="852796" cy="8527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6" name="Picture 43"/>
          <p:cNvPicPr>
            <a:picLocks noChangeAspect="1"/>
          </p:cNvPicPr>
          <p:nvPr/>
        </p:nvPicPr>
        <p:blipFill>
          <a:blip r:embed="rId31"/>
          <a:srcRect b="21447"/>
          <a:stretch>
            <a:fillRect/>
          </a:stretch>
        </p:blipFill>
        <p:spPr>
          <a:xfrm>
            <a:off x="9618207" y="720382"/>
            <a:ext cx="823718" cy="647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02" y="4259160"/>
            <a:ext cx="1451121" cy="1451121"/>
          </a:xfrm>
          <a:prstGeom prst="rect">
            <a:avLst/>
          </a:prstGeom>
        </p:spPr>
      </p:pic>
      <p:cxnSp>
        <p:nvCxnSpPr>
          <p:cNvPr id="34" name="Straight Arrow Connector 56"/>
          <p:cNvCxnSpPr/>
          <p:nvPr/>
        </p:nvCxnSpPr>
        <p:spPr>
          <a:xfrm flipV="1">
            <a:off x="10596891" y="4567845"/>
            <a:ext cx="836410" cy="125602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  <p:sp>
        <p:nvSpPr>
          <p:cNvPr id="39" name="Rectangle 61"/>
          <p:cNvSpPr/>
          <p:nvPr/>
        </p:nvSpPr>
        <p:spPr>
          <a:xfrm>
            <a:off x="10845933" y="4287296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W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36" name="Straight Arrow Connector 58"/>
          <p:cNvCxnSpPr/>
          <p:nvPr/>
        </p:nvCxnSpPr>
        <p:spPr>
          <a:xfrm>
            <a:off x="10489552" y="5510884"/>
            <a:ext cx="306864" cy="157752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  <p:sp>
        <p:nvSpPr>
          <p:cNvPr id="37" name="Rectangle 59"/>
          <p:cNvSpPr/>
          <p:nvPr/>
        </p:nvSpPr>
        <p:spPr>
          <a:xfrm>
            <a:off x="10390326" y="5587171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D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35" name="Straight Arrow Connector 57"/>
          <p:cNvCxnSpPr/>
          <p:nvPr/>
        </p:nvCxnSpPr>
        <p:spPr>
          <a:xfrm>
            <a:off x="11780639" y="4721619"/>
            <a:ext cx="0" cy="631000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  <p:sp>
        <p:nvSpPr>
          <p:cNvPr id="38" name="Rectangle 60"/>
          <p:cNvSpPr/>
          <p:nvPr/>
        </p:nvSpPr>
        <p:spPr>
          <a:xfrm>
            <a:off x="11771683" y="4910237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4004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85" y="2090903"/>
            <a:ext cx="906042" cy="9060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755" y="620685"/>
            <a:ext cx="978810" cy="9788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8"/>
          <p:cNvSpPr/>
          <p:nvPr/>
        </p:nvSpPr>
        <p:spPr>
          <a:xfrm>
            <a:off x="559932" y="210083"/>
            <a:ext cx="11632073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cap="all" dirty="0" smtClean="0">
                <a:solidFill>
                  <a:srgbClr val="595959"/>
                </a:solidFill>
                <a:latin typeface="Arial" pitchFamily="34"/>
                <a:cs typeface="Arial" pitchFamily="34"/>
              </a:rPr>
              <a:t>range</a:t>
            </a:r>
            <a:r>
              <a:rPr lang="en-US" sz="2400" b="1" i="0" u="none" strike="noStrike" kern="1200" cap="none" spc="0" baseline="0" dirty="0" smtClean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  </a:t>
            </a:r>
            <a:r>
              <a:rPr lang="en-US" sz="2000" b="1" dirty="0" smtClean="0">
                <a:solidFill>
                  <a:srgbClr val="595959"/>
                </a:solidFill>
                <a:latin typeface="Arial" pitchFamily="34"/>
                <a:cs typeface="Arial" pitchFamily="34"/>
              </a:rPr>
              <a:t>W</a:t>
            </a:r>
            <a:r>
              <a:rPr lang="lt-LT" sz="2000" b="1" i="0" u="none" strike="noStrike" kern="1200" cap="none" spc="0" baseline="0" dirty="0" smtClean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lt-LT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– 1000 mm                       </a:t>
            </a:r>
            <a:r>
              <a:rPr lang="en-US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  </a:t>
            </a:r>
            <a:r>
              <a:rPr lang="en-US" sz="2000" b="1" i="0" u="none" strike="noStrike" kern="1200" cap="none" spc="0" baseline="0" dirty="0" smtClean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W</a:t>
            </a:r>
            <a:r>
              <a:rPr lang="lt-LT" sz="2000" b="1" i="0" u="none" strike="noStrike" kern="1200" cap="none" spc="0" baseline="0" dirty="0" smtClean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lt-LT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– 1200 mm          </a:t>
            </a:r>
            <a:r>
              <a:rPr lang="en-US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    </a:t>
            </a:r>
            <a:r>
              <a:rPr lang="lt-LT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</a:t>
            </a:r>
            <a:r>
              <a:rPr lang="en-US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   </a:t>
            </a:r>
            <a:r>
              <a:rPr lang="en-US" sz="2000" b="1" i="0" u="none" strike="noStrike" kern="1200" cap="none" spc="0" baseline="0" dirty="0" smtClean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W</a:t>
            </a:r>
            <a:r>
              <a:rPr lang="lt-LT" sz="2000" b="1" i="0" u="none" strike="noStrike" kern="1200" cap="none" spc="0" baseline="0" dirty="0" smtClean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lt-LT" sz="2000" b="1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– 1600 mm</a:t>
            </a:r>
            <a:endParaRPr lang="en-US" sz="2400" b="1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539861" y="964143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6" name="Rectangle 10"/>
          <p:cNvSpPr/>
          <p:nvPr/>
        </p:nvSpPr>
        <p:spPr>
          <a:xfrm>
            <a:off x="559932" y="1628802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2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7" name="Rectangle 11"/>
          <p:cNvSpPr/>
          <p:nvPr/>
        </p:nvSpPr>
        <p:spPr>
          <a:xfrm>
            <a:off x="559932" y="2412589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3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8" name="Rectangle 12"/>
          <p:cNvSpPr/>
          <p:nvPr/>
        </p:nvSpPr>
        <p:spPr>
          <a:xfrm>
            <a:off x="559932" y="4413049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5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9" name="Rectangle 13"/>
          <p:cNvSpPr/>
          <p:nvPr/>
        </p:nvSpPr>
        <p:spPr>
          <a:xfrm>
            <a:off x="559932" y="5710281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6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sp>
        <p:nvSpPr>
          <p:cNvPr id="10" name="Rectangle 14"/>
          <p:cNvSpPr/>
          <p:nvPr/>
        </p:nvSpPr>
        <p:spPr>
          <a:xfrm>
            <a:off x="559932" y="3356990"/>
            <a:ext cx="90743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4</a:t>
            </a:r>
            <a:r>
              <a:rPr lang="en-US" sz="1800" b="1" i="0" u="none" strike="noStrike" kern="1200" cap="none" spc="0" baseline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</a:p>
        </p:txBody>
      </p:sp>
      <p:pic>
        <p:nvPicPr>
          <p:cNvPr id="11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685" y="1305333"/>
            <a:ext cx="831527" cy="8357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5"/>
          <a:srcRect r="10508"/>
          <a:stretch>
            <a:fillRect/>
          </a:stretch>
        </p:blipFill>
        <p:spPr>
          <a:xfrm>
            <a:off x="1023085" y="4188646"/>
            <a:ext cx="904926" cy="1016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6"/>
          <a:srcRect r="11606"/>
          <a:stretch>
            <a:fillRect/>
          </a:stretch>
        </p:blipFill>
        <p:spPr>
          <a:xfrm>
            <a:off x="1036920" y="2988725"/>
            <a:ext cx="893825" cy="1016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7"/>
          <a:srcRect l="20428" r="20003"/>
          <a:stretch>
            <a:fillRect/>
          </a:stretch>
        </p:blipFill>
        <p:spPr>
          <a:xfrm>
            <a:off x="1162202" y="5265801"/>
            <a:ext cx="804882" cy="13580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8"/>
          <a:srcRect l="12265"/>
          <a:stretch>
            <a:fillRect/>
          </a:stretch>
        </p:blipFill>
        <p:spPr>
          <a:xfrm>
            <a:off x="1234988" y="2111916"/>
            <a:ext cx="772549" cy="8850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9972" y="764703"/>
            <a:ext cx="752249" cy="7560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21"/>
          <p:cNvPicPr>
            <a:picLocks noChangeAspect="1"/>
          </p:cNvPicPr>
          <p:nvPr/>
        </p:nvPicPr>
        <p:blipFill>
          <a:blip r:embed="rId10"/>
          <a:srcRect l="11886" r="15017"/>
          <a:stretch>
            <a:fillRect/>
          </a:stretch>
        </p:blipFill>
        <p:spPr>
          <a:xfrm>
            <a:off x="2031815" y="5258019"/>
            <a:ext cx="998415" cy="13658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3105" y="3012152"/>
            <a:ext cx="992910" cy="9929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1523" y="2132316"/>
            <a:ext cx="864629" cy="8646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2038" y="1305333"/>
            <a:ext cx="816504" cy="8165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3114" y="4164287"/>
            <a:ext cx="992910" cy="9929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21901" y="5246507"/>
            <a:ext cx="1377369" cy="13773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4506" y="2964603"/>
            <a:ext cx="1040459" cy="10404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80228" y="1305333"/>
            <a:ext cx="855613" cy="855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24506" y="4164515"/>
            <a:ext cx="1040459" cy="10404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31"/>
          <p:cNvPicPr>
            <a:picLocks noChangeAspect="1"/>
          </p:cNvPicPr>
          <p:nvPr/>
        </p:nvPicPr>
        <p:blipFill>
          <a:blip r:embed="rId19"/>
          <a:srcRect l="14626"/>
          <a:stretch>
            <a:fillRect/>
          </a:stretch>
        </p:blipFill>
        <p:spPr>
          <a:xfrm>
            <a:off x="4253349" y="2090903"/>
            <a:ext cx="942563" cy="9060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99592" y="1305333"/>
            <a:ext cx="855613" cy="855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7587" y="2913113"/>
            <a:ext cx="1036115" cy="10361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26212" y="5350346"/>
            <a:ext cx="1273530" cy="12735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35"/>
          <p:cNvPicPr>
            <a:picLocks noChangeAspect="1"/>
          </p:cNvPicPr>
          <p:nvPr/>
        </p:nvPicPr>
        <p:blipFill>
          <a:blip r:embed="rId23"/>
          <a:srcRect l="7557"/>
          <a:stretch>
            <a:fillRect/>
          </a:stretch>
        </p:blipFill>
        <p:spPr>
          <a:xfrm>
            <a:off x="5731861" y="2095740"/>
            <a:ext cx="833054" cy="9012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59320" y="745876"/>
            <a:ext cx="752249" cy="7522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36"/>
          <p:cNvPicPr>
            <a:picLocks noChangeAspect="1"/>
          </p:cNvPicPr>
          <p:nvPr/>
        </p:nvPicPr>
        <p:blipFill>
          <a:blip r:embed="rId25"/>
          <a:srcRect t="14057"/>
          <a:stretch>
            <a:fillRect/>
          </a:stretch>
        </p:blipFill>
        <p:spPr>
          <a:xfrm>
            <a:off x="5718730" y="1431356"/>
            <a:ext cx="773838" cy="6650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38"/>
          <p:cNvPicPr>
            <a:picLocks noChangeAspect="1"/>
          </p:cNvPicPr>
          <p:nvPr/>
        </p:nvPicPr>
        <p:blipFill>
          <a:blip r:embed="rId26"/>
          <a:srcRect r="10508"/>
          <a:stretch>
            <a:fillRect/>
          </a:stretch>
        </p:blipFill>
        <p:spPr>
          <a:xfrm>
            <a:off x="5484031" y="4029285"/>
            <a:ext cx="1073834" cy="11999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4" name="Picture 39"/>
          <p:cNvPicPr>
            <a:picLocks noChangeAspect="1"/>
          </p:cNvPicPr>
          <p:nvPr/>
        </p:nvPicPr>
        <p:blipFill>
          <a:blip r:embed="rId27"/>
          <a:srcRect t="19283" b="21860"/>
          <a:stretch>
            <a:fillRect/>
          </a:stretch>
        </p:blipFill>
        <p:spPr>
          <a:xfrm>
            <a:off x="8976317" y="836676"/>
            <a:ext cx="978810" cy="5760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5" name="Picture 4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155518" y="2964000"/>
            <a:ext cx="985229" cy="985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Picture 4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232337" y="2057875"/>
            <a:ext cx="939079" cy="9390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Picture 43"/>
          <p:cNvPicPr>
            <a:picLocks noChangeAspect="1"/>
          </p:cNvPicPr>
          <p:nvPr/>
        </p:nvPicPr>
        <p:blipFill>
          <a:blip r:embed="rId30"/>
          <a:srcRect t="25384"/>
          <a:stretch>
            <a:fillRect/>
          </a:stretch>
        </p:blipFill>
        <p:spPr>
          <a:xfrm>
            <a:off x="10263061" y="1431356"/>
            <a:ext cx="891320" cy="6650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Picture 4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19092" y="4133380"/>
            <a:ext cx="1071594" cy="10715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Picture 4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542437" y="2875394"/>
            <a:ext cx="1073834" cy="10738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0" name="Picture 46"/>
          <p:cNvPicPr>
            <a:picLocks noChangeAspect="1"/>
          </p:cNvPicPr>
          <p:nvPr/>
        </p:nvPicPr>
        <p:blipFill>
          <a:blip r:embed="rId33"/>
          <a:srcRect l="15893"/>
          <a:stretch>
            <a:fillRect/>
          </a:stretch>
        </p:blipFill>
        <p:spPr>
          <a:xfrm>
            <a:off x="6677405" y="4088465"/>
            <a:ext cx="939079" cy="11165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1" name="Picture 4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519781" y="2913113"/>
            <a:ext cx="1036115" cy="10361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2" name="Picture 4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580973" y="2057875"/>
            <a:ext cx="939079" cy="9390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3" name="Picture 4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32737" y="1268757"/>
            <a:ext cx="833054" cy="8330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5" name="Rectangle 51"/>
          <p:cNvSpPr/>
          <p:nvPr/>
        </p:nvSpPr>
        <p:spPr>
          <a:xfrm>
            <a:off x="9696398" y="5965637"/>
            <a:ext cx="2376260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D  400 (420 mm </a:t>
            </a:r>
            <a:r>
              <a:rPr lang="lt-LT" sz="1400" dirty="0" err="1">
                <a:solidFill>
                  <a:srgbClr val="595959"/>
                </a:solidFill>
                <a:latin typeface="Arial" pitchFamily="34"/>
                <a:cs typeface="Arial" pitchFamily="34"/>
              </a:rPr>
              <a:t>with</a:t>
            </a:r>
            <a:r>
              <a:rPr lang="lt-LT" sz="1400" dirty="0">
                <a:solidFill>
                  <a:srgbClr val="595959"/>
                </a:solidFill>
                <a:latin typeface="Arial" pitchFamily="34"/>
                <a:cs typeface="Arial" pitchFamily="34"/>
              </a:rPr>
              <a:t> </a:t>
            </a:r>
            <a:r>
              <a:rPr lang="lt-LT" sz="1400" dirty="0" err="1">
                <a:solidFill>
                  <a:srgbClr val="595959"/>
                </a:solidFill>
                <a:latin typeface="Arial" pitchFamily="34"/>
                <a:cs typeface="Arial" pitchFamily="34"/>
              </a:rPr>
              <a:t>doors</a:t>
            </a:r>
            <a:r>
              <a:rPr lang="lt-LT" sz="1400" dirty="0">
                <a:solidFill>
                  <a:srgbClr val="595959"/>
                </a:solidFill>
                <a:latin typeface="Arial" pitchFamily="34"/>
                <a:cs typeface="Arial" pitchFamily="34"/>
              </a:rPr>
              <a:t>)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grpSp>
        <p:nvGrpSpPr>
          <p:cNvPr id="52" name="Group 1"/>
          <p:cNvGrpSpPr/>
          <p:nvPr/>
        </p:nvGrpSpPr>
        <p:grpSpPr>
          <a:xfrm>
            <a:off x="8684532" y="387092"/>
            <a:ext cx="147777" cy="6236812"/>
            <a:chOff x="8684532" y="387092"/>
            <a:chExt cx="147777" cy="6236812"/>
          </a:xfrm>
        </p:grpSpPr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>
            <a:xfrm rot="5400013">
              <a:off x="6133389" y="2938282"/>
              <a:ext cx="5250109" cy="14773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4" name="Picture 57"/>
            <p:cNvPicPr>
              <a:picLocks noChangeAspect="1"/>
            </p:cNvPicPr>
            <p:nvPr/>
          </p:nvPicPr>
          <p:blipFill>
            <a:blip r:embed="rId37"/>
            <a:srcRect l="60342" t="11241" r="21458" b="2407"/>
            <a:stretch>
              <a:fillRect/>
            </a:stretch>
          </p:blipFill>
          <p:spPr>
            <a:xfrm rot="5400013">
              <a:off x="8266002" y="6075978"/>
              <a:ext cx="966456" cy="129396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55" name="Group 61"/>
          <p:cNvGrpSpPr/>
          <p:nvPr/>
        </p:nvGrpSpPr>
        <p:grpSpPr>
          <a:xfrm>
            <a:off x="5300154" y="391289"/>
            <a:ext cx="147777" cy="6236803"/>
            <a:chOff x="5300154" y="391289"/>
            <a:chExt cx="147777" cy="6236803"/>
          </a:xfrm>
        </p:grpSpPr>
        <p:pic>
          <p:nvPicPr>
            <p:cNvPr id="56" name="Picture 62"/>
            <p:cNvPicPr>
              <a:picLocks noChangeAspect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>
            <a:xfrm rot="5400013">
              <a:off x="2749011" y="2942479"/>
              <a:ext cx="5250109" cy="14773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7" name="Picture 63"/>
            <p:cNvPicPr>
              <a:picLocks noChangeAspect="1"/>
            </p:cNvPicPr>
            <p:nvPr/>
          </p:nvPicPr>
          <p:blipFill>
            <a:blip r:embed="rId37"/>
            <a:srcRect l="60342" t="11241" r="21458" b="2407"/>
            <a:stretch>
              <a:fillRect/>
            </a:stretch>
          </p:blipFill>
          <p:spPr>
            <a:xfrm rot="5400013">
              <a:off x="4881624" y="6080166"/>
              <a:ext cx="966456" cy="129396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00" y="4254849"/>
            <a:ext cx="1455432" cy="1455432"/>
          </a:xfrm>
          <a:prstGeom prst="rect">
            <a:avLst/>
          </a:prstGeom>
        </p:spPr>
      </p:pic>
      <p:cxnSp>
        <p:nvCxnSpPr>
          <p:cNvPr id="48" name="Straight Arrow Connector 56"/>
          <p:cNvCxnSpPr/>
          <p:nvPr/>
        </p:nvCxnSpPr>
        <p:spPr>
          <a:xfrm>
            <a:off x="10550694" y="5519757"/>
            <a:ext cx="306864" cy="157752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  <p:sp>
        <p:nvSpPr>
          <p:cNvPr id="49" name="Rectangle 58"/>
          <p:cNvSpPr/>
          <p:nvPr/>
        </p:nvSpPr>
        <p:spPr>
          <a:xfrm>
            <a:off x="10467229" y="5575830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D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46" name="Straight Arrow Connector 52"/>
          <p:cNvCxnSpPr/>
          <p:nvPr/>
        </p:nvCxnSpPr>
        <p:spPr>
          <a:xfrm flipV="1">
            <a:off x="10648132" y="4583186"/>
            <a:ext cx="836410" cy="125602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  <p:sp>
        <p:nvSpPr>
          <p:cNvPr id="51" name="Rectangle 60"/>
          <p:cNvSpPr/>
          <p:nvPr/>
        </p:nvSpPr>
        <p:spPr>
          <a:xfrm>
            <a:off x="10862410" y="4321468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W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0" name="Rectangle 59"/>
          <p:cNvSpPr/>
          <p:nvPr/>
        </p:nvSpPr>
        <p:spPr>
          <a:xfrm>
            <a:off x="11797061" y="4928821"/>
            <a:ext cx="26354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0" i="0" u="none" strike="noStrike" kern="1200" cap="none" spc="0" baseline="0" dirty="0">
                <a:solidFill>
                  <a:srgbClr val="595959"/>
                </a:solidFill>
                <a:uFillTx/>
                <a:latin typeface="Arial" pitchFamily="34"/>
                <a:cs typeface="Arial" pitchFamily="34"/>
              </a:rPr>
              <a:t>H</a:t>
            </a:r>
            <a:endParaRPr lang="en-US" sz="1400" b="0" i="0" u="none" strike="noStrike" kern="1200" cap="none" spc="0" baseline="0" dirty="0">
              <a:solidFill>
                <a:srgbClr val="595959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47" name="Straight Arrow Connector 54"/>
          <p:cNvCxnSpPr/>
          <p:nvPr/>
        </p:nvCxnSpPr>
        <p:spPr>
          <a:xfrm>
            <a:off x="11846838" y="4735787"/>
            <a:ext cx="0" cy="631000"/>
          </a:xfrm>
          <a:prstGeom prst="straightConnector1">
            <a:avLst/>
          </a:prstGeom>
          <a:noFill/>
          <a:ln w="6345" cap="flat">
            <a:solidFill>
              <a:srgbClr val="595959"/>
            </a:solidFill>
            <a:prstDash val="solid"/>
            <a:miter/>
            <a:headEnd type="arrow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204471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61" y="1095459"/>
            <a:ext cx="2037548" cy="20375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4" y="3762504"/>
            <a:ext cx="2037548" cy="2037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98" y="3763448"/>
            <a:ext cx="2037548" cy="2037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30" y="3762504"/>
            <a:ext cx="2037548" cy="2037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2" y="3762504"/>
            <a:ext cx="2037548" cy="2037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2" y="1095459"/>
            <a:ext cx="2037548" cy="203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36" y="1095459"/>
            <a:ext cx="2037548" cy="20375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8144" y="348803"/>
            <a:ext cx="4745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717" y="2948341"/>
            <a:ext cx="1355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MFC plinth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47231" y="2948341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plinth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959" y="5800052"/>
            <a:ext cx="1362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 legs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36261" y="580005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legs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9298" y="5800052"/>
            <a:ext cx="143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frame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39730" y="5800052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9298" y="2948341"/>
            <a:ext cx="971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Castors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5" t="10270" r="37527"/>
          <a:stretch/>
        </p:blipFill>
        <p:spPr>
          <a:xfrm>
            <a:off x="10743319" y="1244748"/>
            <a:ext cx="377631" cy="10301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40895" r="12703" b="35139"/>
          <a:stretch/>
        </p:blipFill>
        <p:spPr>
          <a:xfrm rot="16200000">
            <a:off x="9717452" y="1654261"/>
            <a:ext cx="1040860" cy="2253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t="34693" r="9241" b="44044"/>
          <a:stretch/>
        </p:blipFill>
        <p:spPr>
          <a:xfrm rot="16200000">
            <a:off x="10026506" y="1618301"/>
            <a:ext cx="1040860" cy="27237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775520" y="348803"/>
            <a:ext cx="1707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HANDLES</a:t>
            </a:r>
          </a:p>
        </p:txBody>
      </p:sp>
    </p:spTree>
    <p:extLst>
      <p:ext uri="{BB962C8B-B14F-4D97-AF65-F5344CB8AC3E}">
        <p14:creationId xmlns:p14="http://schemas.microsoft.com/office/powerpoint/2010/main" val="225503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t="39750" r="12568" b="37786"/>
          <a:stretch/>
        </p:blipFill>
        <p:spPr>
          <a:xfrm>
            <a:off x="263352" y="1326832"/>
            <a:ext cx="1457092" cy="433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27687" r="11762" b="39144"/>
          <a:stretch/>
        </p:blipFill>
        <p:spPr>
          <a:xfrm>
            <a:off x="2191146" y="1178660"/>
            <a:ext cx="1398428" cy="610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6491" y="1915670"/>
            <a:ext cx="1848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MFC shelf / fixed shelf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9138" y="1915670"/>
            <a:ext cx="1540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MFC shelf with dividers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3129" r="8401" b="26231"/>
          <a:stretch/>
        </p:blipFill>
        <p:spPr>
          <a:xfrm>
            <a:off x="260882" y="3016828"/>
            <a:ext cx="1367471" cy="806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2" r="2595" b="29484"/>
          <a:stretch/>
        </p:blipFill>
        <p:spPr>
          <a:xfrm>
            <a:off x="6882994" y="3136515"/>
            <a:ext cx="1718799" cy="5504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9" y="4530481"/>
            <a:ext cx="1401175" cy="1401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t="32120" r="17685"/>
          <a:stretch/>
        </p:blipFill>
        <p:spPr>
          <a:xfrm>
            <a:off x="347150" y="4776411"/>
            <a:ext cx="949057" cy="11076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23497" r="12282" b="20232"/>
          <a:stretch/>
        </p:blipFill>
        <p:spPr>
          <a:xfrm>
            <a:off x="2232339" y="2869417"/>
            <a:ext cx="1217003" cy="991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4406" y="5930137"/>
            <a:ext cx="1358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 back panel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14821" y="5951021"/>
            <a:ext cx="1250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and top panels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3352" y="386278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shelf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81190" y="3862789"/>
            <a:ext cx="158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Drawers’ box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15856" y="3862789"/>
            <a:ext cx="1913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Felt-lined metal drawer with lock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75009" y="3862789"/>
            <a:ext cx="2369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plastic stationery drawer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83" y="2850723"/>
            <a:ext cx="1480379" cy="10005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423468" y="5951021"/>
            <a:ext cx="3112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Stickers for cabinet fixing one on the top of another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4220" y="260648"/>
            <a:ext cx="10986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of additional parts available for your personal storage combination</a:t>
            </a:r>
            <a:endParaRPr lang="lt-LT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50" y="4676597"/>
            <a:ext cx="1253540" cy="125354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B3FED85-759A-4245-A810-B02C6F34ED6F}"/>
              </a:ext>
            </a:extLst>
          </p:cNvPr>
          <p:cNvSpPr/>
          <p:nvPr/>
        </p:nvSpPr>
        <p:spPr>
          <a:xfrm>
            <a:off x="8493151" y="5962158"/>
            <a:ext cx="1984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-and-loop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cushion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805A8BA-6587-49FA-88B7-95C5AA202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4177" y="4812188"/>
            <a:ext cx="1253540" cy="12387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0977B1B-CA73-4797-85ED-0FF15E41FCC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35226" r="6331" b="31824"/>
          <a:stretch/>
        </p:blipFill>
        <p:spPr>
          <a:xfrm>
            <a:off x="8687983" y="1202715"/>
            <a:ext cx="1531055" cy="6073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76C4DEA-B654-43FF-95B6-4582DE008B4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22878" r="7086" b="20111"/>
          <a:stretch/>
        </p:blipFill>
        <p:spPr>
          <a:xfrm>
            <a:off x="10260268" y="848924"/>
            <a:ext cx="1519489" cy="103325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5A839A9-082C-4B53-A592-60D457746AA8}"/>
              </a:ext>
            </a:extLst>
          </p:cNvPr>
          <p:cNvSpPr/>
          <p:nvPr/>
        </p:nvSpPr>
        <p:spPr>
          <a:xfrm>
            <a:off x="8890801" y="1920098"/>
            <a:ext cx="3376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 out black metal filling cradles for binders to hang 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42192B5-6DFC-4453-9C8D-983FE7E81E97}"/>
              </a:ext>
            </a:extLst>
          </p:cNvPr>
          <p:cNvSpPr/>
          <p:nvPr/>
        </p:nvSpPr>
        <p:spPr>
          <a:xfrm>
            <a:off x="9241191" y="3862789"/>
            <a:ext cx="2599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 frame for binders (A4, foolscap)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D59F1A65-3230-4D96-B97B-E1C07ACD4D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849814"/>
            <a:ext cx="1146426" cy="101123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305DEED-54B3-4A50-9C04-F68B5597FD1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5"/>
          <a:stretch/>
        </p:blipFill>
        <p:spPr>
          <a:xfrm>
            <a:off x="6232151" y="951399"/>
            <a:ext cx="1930904" cy="144962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91E09FF-EEBA-4EC3-9302-AAAF06CEE886}"/>
              </a:ext>
            </a:extLst>
          </p:cNvPr>
          <p:cNvSpPr/>
          <p:nvPr/>
        </p:nvSpPr>
        <p:spPr>
          <a:xfrm>
            <a:off x="6211078" y="1913660"/>
            <a:ext cx="2549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shelf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hinged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8753D4F-07DC-4A03-8AE7-110E561D68D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5279" r="2107" b="33851"/>
          <a:stretch/>
        </p:blipFill>
        <p:spPr>
          <a:xfrm>
            <a:off x="4060276" y="991117"/>
            <a:ext cx="1836402" cy="79766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DF86AF5-BB45-4557-A59D-082AA4C54BAA}"/>
              </a:ext>
            </a:extLst>
          </p:cNvPr>
          <p:cNvSpPr/>
          <p:nvPr/>
        </p:nvSpPr>
        <p:spPr>
          <a:xfrm>
            <a:off x="3944818" y="1908998"/>
            <a:ext cx="2130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lt-L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4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82" y="6072095"/>
            <a:ext cx="3158765" cy="29346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065" y="1458095"/>
            <a:ext cx="12154936" cy="2977980"/>
            <a:chOff x="37065" y="1297458"/>
            <a:chExt cx="12154936" cy="29779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-678"/>
            <a:stretch/>
          </p:blipFill>
          <p:spPr>
            <a:xfrm>
              <a:off x="37065" y="1297458"/>
              <a:ext cx="12154936" cy="1612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9" t="74701" r="-974" b="3160"/>
            <a:stretch/>
          </p:blipFill>
          <p:spPr>
            <a:xfrm>
              <a:off x="37065" y="2900756"/>
              <a:ext cx="12154936" cy="1374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20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307" r="581" b="22807"/>
          <a:stretch/>
        </p:blipFill>
        <p:spPr>
          <a:xfrm>
            <a:off x="-28446" y="0"/>
            <a:ext cx="1224136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852" y="260648"/>
            <a:ext cx="11096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storage system for a modern and organized workplace.</a:t>
            </a:r>
          </a:p>
        </p:txBody>
      </p:sp>
    </p:spTree>
    <p:extLst>
      <p:ext uri="{BB962C8B-B14F-4D97-AF65-F5344CB8AC3E}">
        <p14:creationId xmlns:p14="http://schemas.microsoft.com/office/powerpoint/2010/main" val="235226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r="-509" b="18196"/>
          <a:stretch/>
        </p:blipFill>
        <p:spPr>
          <a:xfrm>
            <a:off x="0" y="-333375"/>
            <a:ext cx="1224136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3392" y="620688"/>
            <a:ext cx="8833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wide range of different cabinets to suit your needs.</a:t>
            </a:r>
          </a:p>
        </p:txBody>
      </p:sp>
    </p:spTree>
    <p:extLst>
      <p:ext uri="{BB962C8B-B14F-4D97-AF65-F5344CB8AC3E}">
        <p14:creationId xmlns:p14="http://schemas.microsoft.com/office/powerpoint/2010/main" val="252596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88" t="-11175" r="-14665" b="16873"/>
          <a:stretch/>
        </p:blipFill>
        <p:spPr>
          <a:xfrm>
            <a:off x="263600" y="-9718"/>
            <a:ext cx="12169352" cy="6535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888" y="530535"/>
            <a:ext cx="11448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 your storage by fixing one cabinet on the top of another.</a:t>
            </a:r>
            <a:endParaRPr lang="lt-LT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7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1" t="-2572" r="-10996" b="13590"/>
          <a:stretch/>
        </p:blipFill>
        <p:spPr>
          <a:xfrm>
            <a:off x="0" y="-23366"/>
            <a:ext cx="12241360" cy="65253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6132650-8730-4A33-8F81-CCD5B95EC0CC}"/>
              </a:ext>
            </a:extLst>
          </p:cNvPr>
          <p:cNvSpPr/>
          <p:nvPr/>
        </p:nvSpPr>
        <p:spPr>
          <a:xfrm>
            <a:off x="623888" y="549789"/>
            <a:ext cx="8712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side and top panels combine different materials – melamine and veneer.</a:t>
            </a:r>
          </a:p>
        </p:txBody>
      </p:sp>
    </p:spTree>
    <p:extLst>
      <p:ext uri="{BB962C8B-B14F-4D97-AF65-F5344CB8AC3E}">
        <p14:creationId xmlns:p14="http://schemas.microsoft.com/office/powerpoint/2010/main" val="250112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1" b="13385"/>
          <a:stretch/>
        </p:blipFill>
        <p:spPr>
          <a:xfrm>
            <a:off x="1127448" y="1100182"/>
            <a:ext cx="10125557" cy="5238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2701" y="519410"/>
            <a:ext cx="11589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back panels to invite more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your office.</a:t>
            </a:r>
          </a:p>
        </p:txBody>
      </p:sp>
    </p:spTree>
    <p:extLst>
      <p:ext uri="{BB962C8B-B14F-4D97-AF65-F5344CB8AC3E}">
        <p14:creationId xmlns:p14="http://schemas.microsoft.com/office/powerpoint/2010/main" val="109664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9F2BDDC-61A4-419F-86A8-7A08EA0E2908}"/>
              </a:ext>
            </a:extLst>
          </p:cNvPr>
          <p:cNvSpPr/>
          <p:nvPr/>
        </p:nvSpPr>
        <p:spPr>
          <a:xfrm>
            <a:off x="623888" y="457855"/>
            <a:ext cx="1166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lt-L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-and-loop cushion</a:t>
            </a:r>
            <a:r>
              <a:rPr lang="lt-L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lt-LT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t-L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lt-L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combinations</a:t>
            </a:r>
            <a:r>
              <a:rPr lang="lt-L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colorful fabric.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6F8FB67-665E-4007-94AF-092A4C6F5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750"/>
          <a:stretch/>
        </p:blipFill>
        <p:spPr>
          <a:xfrm>
            <a:off x="1559496" y="919520"/>
            <a:ext cx="9786664" cy="55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0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7" b="3279"/>
          <a:stretch/>
        </p:blipFill>
        <p:spPr>
          <a:xfrm>
            <a:off x="0" y="0"/>
            <a:ext cx="12192000" cy="68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1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13705" b="77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17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9844</TotalTime>
  <Words>285</Words>
  <Application>Microsoft Office PowerPoint</Application>
  <PresentationFormat>Widescreen</PresentationFormat>
  <Paragraphs>71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</dc:title>
  <dc:creator>Ieva Martūzaitė</dc:creator>
  <cp:lastModifiedBy>Sandra Romanovskaja</cp:lastModifiedBy>
  <cp:revision>655</cp:revision>
  <dcterms:created xsi:type="dcterms:W3CDTF">2015-06-19T10:50:18Z</dcterms:created>
  <dcterms:modified xsi:type="dcterms:W3CDTF">2018-04-26T10:26:14Z</dcterms:modified>
</cp:coreProperties>
</file>