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028" r:id="rId2"/>
    <p:sldId id="1010" r:id="rId3"/>
    <p:sldId id="1014" r:id="rId4"/>
    <p:sldId id="1012" r:id="rId5"/>
    <p:sldId id="1015" r:id="rId6"/>
    <p:sldId id="1035" r:id="rId7"/>
    <p:sldId id="1037" r:id="rId8"/>
    <p:sldId id="1034" r:id="rId9"/>
    <p:sldId id="1020" r:id="rId10"/>
    <p:sldId id="1027" r:id="rId11"/>
    <p:sldId id="1036" r:id="rId12"/>
    <p:sldId id="1033" r:id="rId13"/>
    <p:sldId id="1030" r:id="rId14"/>
    <p:sldId id="10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ė Mačėnaitė" initials="AM" lastIdx="5" clrIdx="0">
    <p:extLst>
      <p:ext uri="{19B8F6BF-5375-455C-9EA6-DF929625EA0E}">
        <p15:presenceInfo xmlns:p15="http://schemas.microsoft.com/office/powerpoint/2012/main" userId="S-1-5-21-2175825942-3572674735-500567579-9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CC"/>
    <a:srgbClr val="D4E6F5"/>
    <a:srgbClr val="418B98"/>
    <a:srgbClr val="1D3C3B"/>
    <a:srgbClr val="1EA494"/>
    <a:srgbClr val="E6E6E6"/>
    <a:srgbClr val="F7E8E0"/>
    <a:srgbClr val="F4DBD5"/>
    <a:srgbClr val="B45B09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6866" autoAdjust="0"/>
  </p:normalViewPr>
  <p:slideViewPr>
    <p:cSldViewPr>
      <p:cViewPr varScale="1">
        <p:scale>
          <a:sx n="63" d="100"/>
          <a:sy n="63" d="100"/>
        </p:scale>
        <p:origin x="78" y="324"/>
      </p:cViewPr>
      <p:guideLst>
        <p:guide pos="7680"/>
        <p:guide orient="horz" pos="41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AC3D-9A80-4311-A750-EFB8C5EE100F}" type="datetimeFigureOut">
              <a:rPr lang="lt-LT" smtClean="0"/>
              <a:t>2018.05.03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8BC1-889A-420F-B431-7DBFD2FC0E9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76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9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4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93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C044-C042-4076-8FCE-6493503A135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0"/>
            <a:ext cx="12192000" cy="68729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09" t="61148" b="-678"/>
          <a:stretch/>
        </p:blipFill>
        <p:spPr>
          <a:xfrm rot="5400000">
            <a:off x="-793533" y="2170748"/>
            <a:ext cx="6919993" cy="24545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02049" y="1623810"/>
            <a:ext cx="4370717" cy="1575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6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en-US"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70" y="6331193"/>
            <a:ext cx="1768980" cy="16434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613718" y="3281148"/>
            <a:ext cx="3509308" cy="55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SIT-STAND DESKS</a:t>
            </a:r>
          </a:p>
        </p:txBody>
      </p:sp>
    </p:spTree>
    <p:extLst>
      <p:ext uri="{BB962C8B-B14F-4D97-AF65-F5344CB8AC3E}">
        <p14:creationId xmlns:p14="http://schemas.microsoft.com/office/powerpoint/2010/main" val="103024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3352" y="467961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9" t="70578" r="3238" b="-468"/>
          <a:stretch/>
        </p:blipFill>
        <p:spPr>
          <a:xfrm rot="5400000">
            <a:off x="7911365" y="2242218"/>
            <a:ext cx="6683190" cy="1855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28257B-0CAA-4E16-8ABF-403EEC908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16497"/>
          <a:stretch/>
        </p:blipFill>
        <p:spPr>
          <a:xfrm>
            <a:off x="24695" y="1268760"/>
            <a:ext cx="1026531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5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BAA686-4E3A-4AAA-AF5F-6771786E6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5"/>
          <a:stretch/>
        </p:blipFill>
        <p:spPr>
          <a:xfrm>
            <a:off x="5311205" y="2043071"/>
            <a:ext cx="4639341" cy="39445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352" y="404664"/>
            <a:ext cx="7410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abric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-lined metal drawer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C4D956-0C37-446E-88DD-406E5CB980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13848" r="26513" b="28678"/>
          <a:stretch/>
        </p:blipFill>
        <p:spPr>
          <a:xfrm>
            <a:off x="444382" y="2674834"/>
            <a:ext cx="4255805" cy="2709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9" t="70578" r="3238" b="-468"/>
          <a:stretch/>
        </p:blipFill>
        <p:spPr>
          <a:xfrm rot="5400000">
            <a:off x="7911365" y="2242218"/>
            <a:ext cx="6683190" cy="18559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8467C9-8127-4E68-BA55-EAD86280AE86}"/>
              </a:ext>
            </a:extLst>
          </p:cNvPr>
          <p:cNvSpPr/>
          <p:nvPr/>
        </p:nvSpPr>
        <p:spPr>
          <a:xfrm>
            <a:off x="6157483" y="1496436"/>
            <a:ext cx="2239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lt-L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7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26042" r="7952" b="38810"/>
          <a:stretch/>
        </p:blipFill>
        <p:spPr>
          <a:xfrm>
            <a:off x="2238529" y="1980921"/>
            <a:ext cx="2171585" cy="939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25172" r="6789" b="39680"/>
          <a:stretch/>
        </p:blipFill>
        <p:spPr>
          <a:xfrm>
            <a:off x="2189554" y="3056794"/>
            <a:ext cx="2250262" cy="9474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27433" r="7462" b="39616"/>
          <a:stretch/>
        </p:blipFill>
        <p:spPr>
          <a:xfrm>
            <a:off x="2207568" y="4725144"/>
            <a:ext cx="2183563" cy="8619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31607" r="5971" b="40026"/>
          <a:stretch/>
        </p:blipFill>
        <p:spPr>
          <a:xfrm>
            <a:off x="4510750" y="3134664"/>
            <a:ext cx="2137335" cy="712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31425" r="4525" b="39904"/>
          <a:stretch/>
        </p:blipFill>
        <p:spPr>
          <a:xfrm>
            <a:off x="4475360" y="3861048"/>
            <a:ext cx="2196704" cy="72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1" b="15770"/>
          <a:stretch/>
        </p:blipFill>
        <p:spPr>
          <a:xfrm>
            <a:off x="9117134" y="4004273"/>
            <a:ext cx="2847629" cy="1848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2"/>
          <a:stretch/>
        </p:blipFill>
        <p:spPr>
          <a:xfrm>
            <a:off x="9264352" y="1892435"/>
            <a:ext cx="2251725" cy="193621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5896" y="2061363"/>
            <a:ext cx="2567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adjustable electric legs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DA6821B-830F-4990-9DD5-1E0DC8DDFE08}"/>
              </a:ext>
            </a:extLst>
          </p:cNvPr>
          <p:cNvSpPr/>
          <p:nvPr/>
        </p:nvSpPr>
        <p:spPr>
          <a:xfrm>
            <a:off x="223255" y="431142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14A39C5-5070-4260-B9ED-C7770E49364C}"/>
              </a:ext>
            </a:extLst>
          </p:cNvPr>
          <p:cNvSpPr/>
          <p:nvPr/>
        </p:nvSpPr>
        <p:spPr>
          <a:xfrm>
            <a:off x="6881447" y="4061163"/>
            <a:ext cx="2179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 desk bench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380" y="2061363"/>
            <a:ext cx="171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7490" y="3119886"/>
            <a:ext cx="190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cut-out for grommet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562" y="4738329"/>
            <a:ext cx="2192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cut-out (scallop)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7380" y="1205430"/>
            <a:ext cx="171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lt-L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5896" y="1205430"/>
            <a:ext cx="2239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Telescopic frame</a:t>
            </a:r>
            <a:endParaRPr lang="lt-L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1C53483-4701-4144-9008-9AB7C5E2BC5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48863" y="3754417"/>
            <a:ext cx="5250112" cy="14772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F82EFC3-7EAC-4E02-BBA4-85FC4D27EF19}"/>
              </a:ext>
            </a:extLst>
          </p:cNvPr>
          <p:cNvSpPr/>
          <p:nvPr/>
        </p:nvSpPr>
        <p:spPr>
          <a:xfrm>
            <a:off x="175060" y="6479882"/>
            <a:ext cx="49128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Desk length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lang="en-US" sz="1600" dirty="0">
                <a:solidFill>
                  <a:srgbClr val="749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1400 / 1600 / 1800 mm</a:t>
            </a:r>
          </a:p>
        </p:txBody>
      </p:sp>
    </p:spTree>
    <p:extLst>
      <p:ext uri="{BB962C8B-B14F-4D97-AF65-F5344CB8AC3E}">
        <p14:creationId xmlns:p14="http://schemas.microsoft.com/office/powerpoint/2010/main" val="223945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B8B9EE-E7F7-42DA-B23A-B6F5CB7EC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>
          <a:xfrm>
            <a:off x="551384" y="2060848"/>
            <a:ext cx="4187042" cy="3456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2C875F-9F3E-40C4-8298-DEDD52AD46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5342954" y="2060848"/>
            <a:ext cx="5649590" cy="4248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9E752C-66D6-4274-83A3-09AFB563E224}"/>
              </a:ext>
            </a:extLst>
          </p:cNvPr>
          <p:cNvSpPr/>
          <p:nvPr/>
        </p:nvSpPr>
        <p:spPr>
          <a:xfrm>
            <a:off x="266435" y="476672"/>
            <a:ext cx="4893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EASY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desks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are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compatible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with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4C7439-C824-477B-9555-828F8A5DEF4D}"/>
              </a:ext>
            </a:extLst>
          </p:cNvPr>
          <p:cNvSpPr txBox="1"/>
          <p:nvPr/>
        </p:nvSpPr>
        <p:spPr>
          <a:xfrm>
            <a:off x="565045" y="550242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62F8D7-9149-4744-801D-BAC654D0C5E2}"/>
              </a:ext>
            </a:extLst>
          </p:cNvPr>
          <p:cNvSpPr txBox="1"/>
          <p:nvPr/>
        </p:nvSpPr>
        <p:spPr>
          <a:xfrm>
            <a:off x="5486970" y="551723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tables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6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82" y="6072095"/>
            <a:ext cx="3158765" cy="29346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065" y="1458095"/>
            <a:ext cx="12154936" cy="2977980"/>
            <a:chOff x="37065" y="1297458"/>
            <a:chExt cx="12154936" cy="29779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-678"/>
            <a:stretch/>
          </p:blipFill>
          <p:spPr>
            <a:xfrm>
              <a:off x="37065" y="1297458"/>
              <a:ext cx="12154936" cy="1612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3160"/>
            <a:stretch/>
          </p:blipFill>
          <p:spPr>
            <a:xfrm>
              <a:off x="37065" y="2900756"/>
              <a:ext cx="12154936" cy="1374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20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43FCC0-401B-4ECB-8AE9-B2B115EA3FBB}"/>
              </a:ext>
            </a:extLst>
          </p:cNvPr>
          <p:cNvSpPr/>
          <p:nvPr/>
        </p:nvSpPr>
        <p:spPr>
          <a:xfrm>
            <a:off x="263352" y="476672"/>
            <a:ext cx="27957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lectric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height adjustable desks</a:t>
            </a: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capabilities that make a great value for any office.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856140-9446-4A1D-A36B-44B2663D31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11150" r="9398" b="3800"/>
          <a:stretch/>
        </p:blipFill>
        <p:spPr>
          <a:xfrm>
            <a:off x="2878288" y="0"/>
            <a:ext cx="9313712" cy="65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5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14AD33-22C4-4505-A4FB-F3507DCEA5E4}"/>
              </a:ext>
            </a:extLst>
          </p:cNvPr>
          <p:cNvSpPr/>
          <p:nvPr/>
        </p:nvSpPr>
        <p:spPr>
          <a:xfrm>
            <a:off x="263352" y="476672"/>
            <a:ext cx="2795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014B80-30E7-4037-B89B-EA789D328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3717" r="1253" b="6951"/>
          <a:stretch/>
        </p:blipFill>
        <p:spPr>
          <a:xfrm>
            <a:off x="2375862" y="-1"/>
            <a:ext cx="9816138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4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20950D-7D59-4935-BF29-212D57859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7"/>
          <a:stretch/>
        </p:blipFill>
        <p:spPr>
          <a:xfrm>
            <a:off x="961526" y="1915616"/>
            <a:ext cx="4365104" cy="3861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797670-CDCA-4D14-9944-0FE67E862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89" y="691480"/>
            <a:ext cx="5905872" cy="5905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89" y="83114"/>
            <a:ext cx="10515600" cy="1325563"/>
          </a:xfrm>
        </p:spPr>
        <p:txBody>
          <a:bodyPr>
            <a:normAutofit/>
          </a:bodyPr>
          <a:lstStyle/>
          <a:p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526" y="5662671"/>
            <a:ext cx="4365104" cy="34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desks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51984" y="5682106"/>
            <a:ext cx="5400600" cy="340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2-desk </a:t>
            </a:r>
            <a:r>
              <a:rPr lang="lt-L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9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085441"/>
            <a:ext cx="11971220" cy="4843008"/>
            <a:chOff x="120261" y="1204453"/>
            <a:chExt cx="11952184" cy="48353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DCEF128-E26E-4A8C-BA12-812469FCB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32" b="5025"/>
            <a:stretch/>
          </p:blipFill>
          <p:spPr>
            <a:xfrm>
              <a:off x="120261" y="1430668"/>
              <a:ext cx="11233248" cy="46090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184" y="1340768"/>
              <a:ext cx="3810008" cy="26944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437" y="1204453"/>
              <a:ext cx="3810008" cy="3258319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289221" y="400782"/>
            <a:ext cx="6473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control</a:t>
            </a:r>
            <a:endParaRPr lang="lt-LT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449FECB-D5FB-4625-8345-A96509F65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21" y="5732537"/>
            <a:ext cx="5230715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columns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41034B7-5EFB-4F9C-92F7-5C507F1697EE}"/>
              </a:ext>
            </a:extLst>
          </p:cNvPr>
          <p:cNvSpPr txBox="1">
            <a:spLocks/>
          </p:cNvSpPr>
          <p:nvPr/>
        </p:nvSpPr>
        <p:spPr>
          <a:xfrm>
            <a:off x="5809157" y="5712156"/>
            <a:ext cx="544198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columns </a:t>
            </a:r>
          </a:p>
        </p:txBody>
      </p:sp>
    </p:spTree>
    <p:extLst>
      <p:ext uri="{BB962C8B-B14F-4D97-AF65-F5344CB8AC3E}">
        <p14:creationId xmlns:p14="http://schemas.microsoft.com/office/powerpoint/2010/main" val="25314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0"/>
          <a:stretch/>
        </p:blipFill>
        <p:spPr>
          <a:xfrm>
            <a:off x="1559496" y="1988840"/>
            <a:ext cx="5427485" cy="3837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3" r="18414" b="24393"/>
          <a:stretch/>
        </p:blipFill>
        <p:spPr>
          <a:xfrm>
            <a:off x="7254800" y="2820684"/>
            <a:ext cx="2624651" cy="10699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5"/>
          <a:stretch/>
        </p:blipFill>
        <p:spPr>
          <a:xfrm>
            <a:off x="175738" y="184444"/>
            <a:ext cx="1387730" cy="12099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85091" y="317159"/>
            <a:ext cx="9879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adjustment with memory function, Bluetooth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LED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309" t="43286" r="54095" b="41857"/>
          <a:stretch/>
        </p:blipFill>
        <p:spPr>
          <a:xfrm>
            <a:off x="9914574" y="2805377"/>
            <a:ext cx="1654034" cy="10522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76167" y="2244620"/>
            <a:ext cx="4392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options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6560" t="43286" r="28869" b="41857"/>
          <a:stretch/>
        </p:blipFill>
        <p:spPr>
          <a:xfrm>
            <a:off x="7254530" y="4032925"/>
            <a:ext cx="2784377" cy="1052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5"/>
          <a:stretch/>
        </p:blipFill>
        <p:spPr>
          <a:xfrm>
            <a:off x="195332" y="340513"/>
            <a:ext cx="1387730" cy="12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3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2"/>
          <a:stretch/>
        </p:blipFill>
        <p:spPr>
          <a:xfrm>
            <a:off x="318053" y="131756"/>
            <a:ext cx="1375734" cy="12113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3878" y="265905"/>
            <a:ext cx="9214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your desk height with remote control application via Bluetooth (Android, iOS)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84784"/>
            <a:ext cx="7089943" cy="5110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12104" y="2879033"/>
            <a:ext cx="3833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and down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 actual height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support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memory positions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to enable automatic drive on memory positions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 English, German, French, Spanish, Italian, Korean, Chinese and Japanese.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6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85303" y="1490620"/>
            <a:ext cx="475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anti-collision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damages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collides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solid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</a:t>
            </a:r>
          </a:p>
          <a:p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altLang="lt-L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lt-LT" alt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t-LT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nly</a:t>
            </a:r>
            <a:r>
              <a:rPr lang="en-US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desks with 3 columns have anti-collision function.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55"/>
          <a:stretch/>
        </p:blipFill>
        <p:spPr>
          <a:xfrm>
            <a:off x="163079" y="215379"/>
            <a:ext cx="1393790" cy="12752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4615" y="359788"/>
            <a:ext cx="4483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nti-collision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B18C01-29F5-4003-AE92-A189280FC0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r="17274"/>
          <a:stretch/>
        </p:blipFill>
        <p:spPr>
          <a:xfrm>
            <a:off x="506289" y="1388306"/>
            <a:ext cx="5482245" cy="505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44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b="38810"/>
          <a:stretch/>
        </p:blipFill>
        <p:spPr>
          <a:xfrm>
            <a:off x="3543170" y="1395966"/>
            <a:ext cx="4385006" cy="15412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2" b="39680"/>
          <a:stretch/>
        </p:blipFill>
        <p:spPr>
          <a:xfrm>
            <a:off x="3541506" y="2895879"/>
            <a:ext cx="4385006" cy="15412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3" b="39616"/>
          <a:stretch/>
        </p:blipFill>
        <p:spPr>
          <a:xfrm>
            <a:off x="3583202" y="4619518"/>
            <a:ext cx="4385006" cy="1444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69D6F3-4497-415D-941D-84D0DB8144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27" y="1496160"/>
            <a:ext cx="2448330" cy="2448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88FC068-0736-455A-A10F-40329E18BC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27" y="3980080"/>
            <a:ext cx="2448330" cy="244833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32928" y="56635"/>
            <a:ext cx="10515600" cy="1325563"/>
          </a:xfrm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feet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3EB2811-02C5-4CFE-B3D7-FAE45CC4CB07}"/>
              </a:ext>
            </a:extLst>
          </p:cNvPr>
          <p:cNvSpPr/>
          <p:nvPr/>
        </p:nvSpPr>
        <p:spPr>
          <a:xfrm>
            <a:off x="7226913" y="2391758"/>
            <a:ext cx="55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5190361E-30D1-4868-9125-3A3179FCB94C}"/>
              </a:ext>
            </a:extLst>
          </p:cNvPr>
          <p:cNvSpPr txBox="1">
            <a:spLocks/>
          </p:cNvSpPr>
          <p:nvPr/>
        </p:nvSpPr>
        <p:spPr>
          <a:xfrm>
            <a:off x="3952253" y="215151"/>
            <a:ext cx="4495800" cy="1008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ypes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desktop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968512-1999-4E2E-91B7-A80EFB751E8D}"/>
              </a:ext>
            </a:extLst>
          </p:cNvPr>
          <p:cNvSpPr/>
          <p:nvPr/>
        </p:nvSpPr>
        <p:spPr>
          <a:xfrm>
            <a:off x="2806357" y="3124432"/>
            <a:ext cx="1717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A4B1DF-9196-46D7-8D7A-F36D67FB9F3A}"/>
              </a:ext>
            </a:extLst>
          </p:cNvPr>
          <p:cNvSpPr/>
          <p:nvPr/>
        </p:nvSpPr>
        <p:spPr>
          <a:xfrm>
            <a:off x="2866085" y="5477162"/>
            <a:ext cx="1717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C53483-4701-4144-9008-9AB7C5E2BC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6535" y="3754417"/>
            <a:ext cx="5250112" cy="147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3EB2811-02C5-4CFE-B3D7-FAE45CC4CB07}"/>
              </a:ext>
            </a:extLst>
          </p:cNvPr>
          <p:cNvSpPr/>
          <p:nvPr/>
        </p:nvSpPr>
        <p:spPr>
          <a:xfrm>
            <a:off x="7226913" y="5612549"/>
            <a:ext cx="5133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 cut-out (scallop)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3EB2811-02C5-4CFE-B3D7-FAE45CC4CB07}"/>
              </a:ext>
            </a:extLst>
          </p:cNvPr>
          <p:cNvSpPr/>
          <p:nvPr/>
        </p:nvSpPr>
        <p:spPr>
          <a:xfrm>
            <a:off x="7298921" y="3881984"/>
            <a:ext cx="383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 cut-out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grommet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5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17123</TotalTime>
  <Words>236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Two types of desks</vt:lpstr>
      <vt:lpstr>PowerPoint Presentation</vt:lpstr>
      <vt:lpstr>PowerPoint Presentation</vt:lpstr>
      <vt:lpstr>PowerPoint Presentation</vt:lpstr>
      <vt:lpstr>PowerPoint Presentation</vt:lpstr>
      <vt:lpstr>2 types of feet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Martūzaitė</dc:creator>
  <cp:lastModifiedBy>Sandra Romanovskaja</cp:lastModifiedBy>
  <cp:revision>1312</cp:revision>
  <dcterms:created xsi:type="dcterms:W3CDTF">2015-06-19T10:50:18Z</dcterms:created>
  <dcterms:modified xsi:type="dcterms:W3CDTF">2018-05-03T07:27:41Z</dcterms:modified>
</cp:coreProperties>
</file>