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99" r:id="rId2"/>
    <p:sldId id="372" r:id="rId3"/>
    <p:sldId id="375" r:id="rId4"/>
    <p:sldId id="400" r:id="rId5"/>
    <p:sldId id="34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nė Mačėnaitė" initials="A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98A0"/>
    <a:srgbClr val="92AEB4"/>
    <a:srgbClr val="325A5C"/>
    <a:srgbClr val="333333"/>
    <a:srgbClr val="6C6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52" autoAdjust="0"/>
    <p:restoredTop sz="96866" autoAdjust="0"/>
  </p:normalViewPr>
  <p:slideViewPr>
    <p:cSldViewPr snapToGrid="0">
      <p:cViewPr varScale="1">
        <p:scale>
          <a:sx n="83" d="100"/>
          <a:sy n="83" d="100"/>
        </p:scale>
        <p:origin x="114" y="3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0D81B-88F1-49A2-9028-A4D41FE78E34}" type="datetimeFigureOut">
              <a:rPr lang="lt-LT" smtClean="0"/>
              <a:t>2016.05.30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167D7-EFB9-43F9-9AC1-D2389581F3A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61512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7993" y="6604934"/>
            <a:ext cx="1448647" cy="13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9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7993" y="6604934"/>
            <a:ext cx="1448647" cy="13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9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7993" y="6604934"/>
            <a:ext cx="1448647" cy="13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0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7993" y="6604934"/>
            <a:ext cx="1448647" cy="13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1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7993" y="6604934"/>
            <a:ext cx="1448647" cy="13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6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7993" y="6604934"/>
            <a:ext cx="1448647" cy="13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9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7993" y="6604934"/>
            <a:ext cx="1448647" cy="13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7993" y="6604934"/>
            <a:ext cx="1448647" cy="13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4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7993" y="6604934"/>
            <a:ext cx="1448647" cy="13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3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7993" y="6604934"/>
            <a:ext cx="1448647" cy="13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3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7993" y="6604934"/>
            <a:ext cx="1448647" cy="13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7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FC044-C042-4076-8FCE-6493503A1354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4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0" y="0"/>
            <a:ext cx="12192000" cy="68729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109" t="61148" b="-678"/>
          <a:stretch/>
        </p:blipFill>
        <p:spPr>
          <a:xfrm rot="5400000">
            <a:off x="-793533" y="2170748"/>
            <a:ext cx="6919993" cy="245451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143" y="6251102"/>
            <a:ext cx="1914458" cy="31830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109770" y="1623810"/>
            <a:ext cx="4370717" cy="15752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GIRO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611289" y="3160595"/>
            <a:ext cx="3509308" cy="551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POUFS</a:t>
            </a:r>
          </a:p>
        </p:txBody>
      </p:sp>
    </p:spTree>
    <p:extLst>
      <p:ext uri="{BB962C8B-B14F-4D97-AF65-F5344CB8AC3E}">
        <p14:creationId xmlns:p14="http://schemas.microsoft.com/office/powerpoint/2010/main" val="103024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1807" y="1147881"/>
            <a:ext cx="30021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GIRO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light, mobile poufs to enliven your office spaces.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t="509" r="4613" b="1033"/>
          <a:stretch/>
        </p:blipFill>
        <p:spPr>
          <a:xfrm>
            <a:off x="3627090" y="0"/>
            <a:ext cx="8564910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04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94" y="2544096"/>
            <a:ext cx="7865806" cy="3932903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54605" y="-9525"/>
            <a:ext cx="12031908" cy="737804"/>
            <a:chOff x="54605" y="-9525"/>
            <a:chExt cx="12031908" cy="73780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77" t="88913" b="-678"/>
            <a:stretch/>
          </p:blipFill>
          <p:spPr>
            <a:xfrm>
              <a:off x="54605" y="-2258"/>
              <a:ext cx="5598054" cy="730537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40" t="88913" r="1" b="-678"/>
            <a:stretch/>
          </p:blipFill>
          <p:spPr>
            <a:xfrm>
              <a:off x="5681234" y="-9525"/>
              <a:ext cx="6405279" cy="730537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613874" y="1239170"/>
            <a:ext cx="48596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 heights and sizes for different combinations;</a:t>
            </a:r>
            <a:endParaRPr lang="lt-LT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 choice of colours and upholstery materials;</a:t>
            </a:r>
            <a:endParaRPr lang="lt-LT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to move and transport due to its light weight.</a:t>
            </a:r>
            <a:endParaRPr lang="lt-LT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01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0761" y="603049"/>
            <a:ext cx="4859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endParaRPr lang="lt-LT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0761" y="1534182"/>
            <a:ext cx="2087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glides</a:t>
            </a:r>
            <a:endParaRPr lang="lt-LT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70949" y="1534182"/>
            <a:ext cx="2087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castors</a:t>
            </a:r>
            <a:endParaRPr lang="lt-LT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414" y="5077884"/>
            <a:ext cx="2087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Ø400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H=450 mm </a:t>
            </a:r>
            <a:endParaRPr lang="lt-LT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25950" y="5077884"/>
            <a:ext cx="2087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H=350  mm  </a:t>
            </a:r>
            <a:endParaRPr lang="lt-LT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53967" y="5078038"/>
            <a:ext cx="2087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H=350  mm  </a:t>
            </a:r>
            <a:endParaRPr lang="lt-LT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639" y="2590091"/>
            <a:ext cx="2520000" cy="252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" y="2536038"/>
            <a:ext cx="2520000" cy="252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01" y="2481984"/>
            <a:ext cx="2520000" cy="25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209" y="2481984"/>
            <a:ext cx="2520000" cy="2520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870949" y="5062495"/>
            <a:ext cx="20873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H=490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mm </a:t>
            </a:r>
            <a:endParaRPr lang="lt-LT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980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482" y="6072095"/>
            <a:ext cx="3158765" cy="29346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7065" y="1458095"/>
            <a:ext cx="12154936" cy="2977980"/>
            <a:chOff x="37065" y="1297458"/>
            <a:chExt cx="12154936" cy="29779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09" t="74701" r="-974" b="-678"/>
            <a:stretch/>
          </p:blipFill>
          <p:spPr>
            <a:xfrm>
              <a:off x="37065" y="1297458"/>
              <a:ext cx="12154936" cy="16129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09" t="74701" r="-974" b="3160"/>
            <a:stretch/>
          </p:blipFill>
          <p:spPr>
            <a:xfrm>
              <a:off x="37065" y="2900756"/>
              <a:ext cx="12154936" cy="13746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3207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6279</TotalTime>
  <Words>68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PLANA</dc:title>
  <dc:creator>Ieva Martūzaitė</dc:creator>
  <cp:lastModifiedBy>Ieva Martūzaitė</cp:lastModifiedBy>
  <cp:revision>421</cp:revision>
  <dcterms:created xsi:type="dcterms:W3CDTF">2015-06-19T10:50:18Z</dcterms:created>
  <dcterms:modified xsi:type="dcterms:W3CDTF">2016-05-30T07:56:35Z</dcterms:modified>
</cp:coreProperties>
</file>