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09" r:id="rId2"/>
    <p:sldId id="296" r:id="rId3"/>
    <p:sldId id="297" r:id="rId4"/>
    <p:sldId id="299" r:id="rId5"/>
    <p:sldId id="300" r:id="rId6"/>
    <p:sldId id="301" r:id="rId7"/>
    <p:sldId id="302" r:id="rId8"/>
    <p:sldId id="285" r:id="rId9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D01"/>
    <a:srgbClr val="E33E1D"/>
    <a:srgbClr val="F1A60F"/>
    <a:srgbClr val="1B416F"/>
    <a:srgbClr val="66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8024" autoAdjust="0"/>
  </p:normalViewPr>
  <p:slideViewPr>
    <p:cSldViewPr>
      <p:cViewPr varScale="1">
        <p:scale>
          <a:sx n="68" d="100"/>
          <a:sy n="68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8F88C59-319B-4332-9A1D-2A62CFCB00D8}" type="datetimeFigureOut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16A41B8-7DC3-4DB6-84E4-E105629EAA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8835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968B300D-05F0-4B43-940D-46DED5A791AD}" type="datetimeFigureOut">
              <a:rPr lang="en-US" smtClean="0"/>
              <a:pPr/>
              <a:t>3/31/2020</a:t>
            </a:fld>
            <a:endParaRPr lang="en-US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9B26CD33-4337-4529-948A-94F6960B23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656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8"/>
          <p:cNvSpPr>
            <a:spLocks noChangeArrowheads="1"/>
          </p:cNvSpPr>
          <p:nvPr userDrawn="1"/>
        </p:nvSpPr>
        <p:spPr bwMode="auto">
          <a:xfrm>
            <a:off x="0" y="0"/>
            <a:ext cx="9143999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2339752" y="2636912"/>
            <a:ext cx="5472608" cy="4320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Rectangle 28"/>
          <p:cNvSpPr>
            <a:spLocks noChangeArrowheads="1"/>
          </p:cNvSpPr>
          <p:nvPr userDrawn="1"/>
        </p:nvSpPr>
        <p:spPr bwMode="auto">
          <a:xfrm flipH="1">
            <a:off x="-12" y="6324601"/>
            <a:ext cx="899603" cy="533400"/>
          </a:xfrm>
          <a:prstGeom prst="rect">
            <a:avLst/>
          </a:prstGeom>
          <a:solidFill>
            <a:srgbClr val="FF3D01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73367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8"/>
          <p:cNvSpPr>
            <a:spLocks noChangeArrowheads="1"/>
          </p:cNvSpPr>
          <p:nvPr userDrawn="1"/>
        </p:nvSpPr>
        <p:spPr bwMode="auto">
          <a:xfrm>
            <a:off x="0" y="6342299"/>
            <a:ext cx="9144000" cy="54308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28"/>
          <p:cNvSpPr>
            <a:spLocks noChangeArrowheads="1"/>
          </p:cNvSpPr>
          <p:nvPr userDrawn="1"/>
        </p:nvSpPr>
        <p:spPr bwMode="auto">
          <a:xfrm>
            <a:off x="0" y="0"/>
            <a:ext cx="5634116" cy="62068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  <p:pic>
        <p:nvPicPr>
          <p:cNvPr id="13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5076056" y="1124744"/>
            <a:ext cx="3744416" cy="2304256"/>
          </a:xfrm>
        </p:spPr>
        <p:txBody>
          <a:bodyPr/>
          <a:lstStyle>
            <a:lvl1pPr marL="0" marR="0" indent="158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i="0" dirty="0"/>
              <a:t>Click icon to add picture</a:t>
            </a:r>
          </a:p>
          <a:p>
            <a:endParaRPr lang="en-US" dirty="0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5076056" y="3573016"/>
            <a:ext cx="3744416" cy="2304256"/>
          </a:xfrm>
        </p:spPr>
        <p:txBody>
          <a:bodyPr/>
          <a:lstStyle>
            <a:lvl1pPr marL="0" marR="0" indent="158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i="0" dirty="0"/>
              <a:t>Click icon to add picture</a:t>
            </a:r>
          </a:p>
          <a:p>
            <a:endParaRPr lang="en-US" dirty="0"/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337336" y="1124744"/>
            <a:ext cx="4594704" cy="47525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title" hasCustomPrompt="1"/>
          </p:nvPr>
        </p:nvSpPr>
        <p:spPr>
          <a:xfrm>
            <a:off x="323528" y="88776"/>
            <a:ext cx="3071700" cy="432048"/>
          </a:xfrm>
        </p:spPr>
        <p:txBody>
          <a:bodyPr bIns="0"/>
          <a:lstStyle>
            <a:lvl1pPr algn="l">
              <a:defRPr lang="en-US" dirty="0"/>
            </a:lvl1pPr>
            <a:extLst/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Rectangle 28"/>
          <p:cNvSpPr>
            <a:spLocks noChangeArrowheads="1"/>
          </p:cNvSpPr>
          <p:nvPr userDrawn="1"/>
        </p:nvSpPr>
        <p:spPr bwMode="auto">
          <a:xfrm flipH="1">
            <a:off x="5724128" y="0"/>
            <a:ext cx="3419870" cy="620688"/>
          </a:xfrm>
          <a:prstGeom prst="rect">
            <a:avLst/>
          </a:prstGeom>
          <a:solidFill>
            <a:srgbClr val="FF3D01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5724128" y="102449"/>
            <a:ext cx="3312790" cy="404702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6342299"/>
            <a:ext cx="9144000" cy="54308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28"/>
          <p:cNvSpPr>
            <a:spLocks noChangeArrowheads="1"/>
          </p:cNvSpPr>
          <p:nvPr userDrawn="1"/>
        </p:nvSpPr>
        <p:spPr bwMode="auto">
          <a:xfrm>
            <a:off x="0" y="0"/>
            <a:ext cx="5634116" cy="62068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  <p:pic>
        <p:nvPicPr>
          <p:cNvPr id="8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620688"/>
            <a:ext cx="9144000" cy="5688632"/>
          </a:xfrm>
          <a:noFill/>
          <a:ln w="25400" cap="rnd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lang="en-US" i="0" dirty="0"/>
              <a:t>Click icon</a:t>
            </a:r>
            <a:r>
              <a:rPr lang="en-US" i="0" baseline="0" dirty="0"/>
              <a:t> to add </a:t>
            </a:r>
            <a:r>
              <a:rPr lang="en-US" i="0" dirty="0"/>
              <a:t>full page picture</a:t>
            </a:r>
            <a:endParaRPr lang="en-US" i="0" baseline="0" dirty="0"/>
          </a:p>
          <a:p>
            <a:pPr marL="0" marR="0" indent="0" algn="ctr">
              <a:buFontTx/>
              <a:buNone/>
            </a:pPr>
            <a:endParaRPr lang="en-US" i="0" dirty="0"/>
          </a:p>
          <a:p>
            <a:pPr algn="ctr">
              <a:buFontTx/>
              <a:buNone/>
            </a:pPr>
            <a:endParaRPr lang="en-US" i="0" dirty="0"/>
          </a:p>
          <a:p>
            <a:pPr algn="ctr">
              <a:buFontTx/>
              <a:buNone/>
            </a:pPr>
            <a:endParaRPr lang="en-US" i="0" dirty="0"/>
          </a:p>
        </p:txBody>
      </p:sp>
      <p:sp>
        <p:nvSpPr>
          <p:cNvPr id="6" name="Rectangle 7"/>
          <p:cNvSpPr>
            <a:spLocks noGrp="1"/>
          </p:cNvSpPr>
          <p:nvPr>
            <p:ph type="title" hasCustomPrompt="1"/>
          </p:nvPr>
        </p:nvSpPr>
        <p:spPr>
          <a:xfrm>
            <a:off x="323528" y="88776"/>
            <a:ext cx="3071700" cy="432048"/>
          </a:xfrm>
        </p:spPr>
        <p:txBody>
          <a:bodyPr bIns="0"/>
          <a:lstStyle>
            <a:lvl1pPr algn="l">
              <a:defRPr lang="en-US" dirty="0"/>
            </a:lvl1pPr>
            <a:extLst/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Rectangle 28"/>
          <p:cNvSpPr>
            <a:spLocks noChangeArrowheads="1"/>
          </p:cNvSpPr>
          <p:nvPr userDrawn="1"/>
        </p:nvSpPr>
        <p:spPr bwMode="auto">
          <a:xfrm flipH="1">
            <a:off x="5724128" y="0"/>
            <a:ext cx="3419870" cy="620688"/>
          </a:xfrm>
          <a:prstGeom prst="rect">
            <a:avLst/>
          </a:prstGeom>
          <a:solidFill>
            <a:srgbClr val="FF3D01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724128" y="102449"/>
            <a:ext cx="3312790" cy="404702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6342299"/>
            <a:ext cx="9144000" cy="54308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28"/>
          <p:cNvSpPr>
            <a:spLocks noChangeArrowheads="1"/>
          </p:cNvSpPr>
          <p:nvPr userDrawn="1"/>
        </p:nvSpPr>
        <p:spPr bwMode="auto">
          <a:xfrm>
            <a:off x="0" y="0"/>
            <a:ext cx="5634116" cy="62068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  <p:pic>
        <p:nvPicPr>
          <p:cNvPr id="8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 noGrp="1"/>
          </p:cNvSpPr>
          <p:nvPr>
            <p:ph type="title" hasCustomPrompt="1"/>
          </p:nvPr>
        </p:nvSpPr>
        <p:spPr>
          <a:xfrm>
            <a:off x="323528" y="88776"/>
            <a:ext cx="3071700" cy="432048"/>
          </a:xfrm>
        </p:spPr>
        <p:txBody>
          <a:bodyPr bIns="0"/>
          <a:lstStyle>
            <a:lvl1pPr algn="l">
              <a:defRPr lang="en-US" dirty="0"/>
            </a:lvl1pPr>
            <a:extLst/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1"/>
          </p:nvPr>
        </p:nvSpPr>
        <p:spPr>
          <a:xfrm>
            <a:off x="21328" y="631679"/>
            <a:ext cx="9122672" cy="571062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28"/>
          <p:cNvSpPr>
            <a:spLocks noChangeArrowheads="1"/>
          </p:cNvSpPr>
          <p:nvPr userDrawn="1"/>
        </p:nvSpPr>
        <p:spPr bwMode="auto">
          <a:xfrm flipH="1">
            <a:off x="5724128" y="0"/>
            <a:ext cx="3419870" cy="620688"/>
          </a:xfrm>
          <a:prstGeom prst="rect">
            <a:avLst/>
          </a:prstGeom>
          <a:solidFill>
            <a:srgbClr val="FF3D01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724128" y="102449"/>
            <a:ext cx="3312790" cy="404702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74002961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8"/>
          <p:cNvSpPr>
            <a:spLocks noChangeArrowheads="1"/>
          </p:cNvSpPr>
          <p:nvPr userDrawn="1"/>
        </p:nvSpPr>
        <p:spPr bwMode="auto">
          <a:xfrm>
            <a:off x="0" y="6342299"/>
            <a:ext cx="9144000" cy="54308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28"/>
          <p:cNvSpPr>
            <a:spLocks noChangeArrowheads="1"/>
          </p:cNvSpPr>
          <p:nvPr userDrawn="1"/>
        </p:nvSpPr>
        <p:spPr bwMode="auto">
          <a:xfrm>
            <a:off x="0" y="0"/>
            <a:ext cx="5634116" cy="62068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6"/>
          <p:cNvSpPr>
            <a:spLocks noGrp="1" noChangeAspect="1"/>
          </p:cNvSpPr>
          <p:nvPr>
            <p:ph type="pic" sz="quarter" idx="10"/>
          </p:nvPr>
        </p:nvSpPr>
        <p:spPr>
          <a:xfrm>
            <a:off x="323528" y="764704"/>
            <a:ext cx="8496944" cy="4813448"/>
          </a:xfrm>
          <a:noFill/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lang="en-US" i="0" dirty="0"/>
              <a:t>Click icon</a:t>
            </a:r>
            <a:r>
              <a:rPr lang="en-US" i="0" baseline="0" dirty="0"/>
              <a:t> to add </a:t>
            </a:r>
            <a:r>
              <a:rPr lang="en-US" i="0" dirty="0"/>
              <a:t>picture</a:t>
            </a:r>
            <a:endParaRPr lang="en-US" i="0" baseline="0" dirty="0"/>
          </a:p>
          <a:p>
            <a:pPr marL="0" marR="0" indent="0" algn="ctr">
              <a:buFontTx/>
              <a:buNone/>
            </a:pPr>
            <a:endParaRPr lang="en-US" i="0" dirty="0"/>
          </a:p>
          <a:p>
            <a:pPr algn="ctr">
              <a:buFontTx/>
              <a:buNone/>
            </a:pPr>
            <a:endParaRPr lang="en-US" i="0" dirty="0"/>
          </a:p>
          <a:p>
            <a:pPr algn="ctr">
              <a:buFontTx/>
              <a:buNone/>
            </a:pPr>
            <a:endParaRPr lang="en-US" i="0" dirty="0"/>
          </a:p>
        </p:txBody>
      </p:sp>
      <p:sp>
        <p:nvSpPr>
          <p:cNvPr id="5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323528" y="5661248"/>
            <a:ext cx="8496944" cy="543272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6" name="Rectangle 7"/>
          <p:cNvSpPr>
            <a:spLocks noGrp="1"/>
          </p:cNvSpPr>
          <p:nvPr>
            <p:ph type="title" hasCustomPrompt="1"/>
          </p:nvPr>
        </p:nvSpPr>
        <p:spPr>
          <a:xfrm>
            <a:off x="323528" y="88776"/>
            <a:ext cx="3071700" cy="432048"/>
          </a:xfrm>
        </p:spPr>
        <p:txBody>
          <a:bodyPr bIns="0"/>
          <a:lstStyle>
            <a:lvl1pPr algn="l">
              <a:defRPr lang="en-US" dirty="0"/>
            </a:lvl1pPr>
            <a:extLst/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Rectangle 28"/>
          <p:cNvSpPr>
            <a:spLocks noChangeArrowheads="1"/>
          </p:cNvSpPr>
          <p:nvPr userDrawn="1"/>
        </p:nvSpPr>
        <p:spPr bwMode="auto">
          <a:xfrm flipH="1">
            <a:off x="5724128" y="0"/>
            <a:ext cx="3419870" cy="620688"/>
          </a:xfrm>
          <a:prstGeom prst="rect">
            <a:avLst/>
          </a:prstGeom>
          <a:solidFill>
            <a:srgbClr val="FF3D01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724128" y="102449"/>
            <a:ext cx="3312790" cy="404702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59691522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8"/>
          <p:cNvSpPr>
            <a:spLocks noChangeArrowheads="1"/>
          </p:cNvSpPr>
          <p:nvPr userDrawn="1"/>
        </p:nvSpPr>
        <p:spPr bwMode="auto">
          <a:xfrm>
            <a:off x="0" y="6342299"/>
            <a:ext cx="9144000" cy="54308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28"/>
          <p:cNvSpPr>
            <a:spLocks noChangeArrowheads="1"/>
          </p:cNvSpPr>
          <p:nvPr userDrawn="1"/>
        </p:nvSpPr>
        <p:spPr bwMode="auto">
          <a:xfrm>
            <a:off x="0" y="0"/>
            <a:ext cx="5634116" cy="62068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323528" y="5661248"/>
            <a:ext cx="8496944" cy="543272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6" name="Rectangle 7"/>
          <p:cNvSpPr>
            <a:spLocks noGrp="1"/>
          </p:cNvSpPr>
          <p:nvPr>
            <p:ph type="title" hasCustomPrompt="1"/>
          </p:nvPr>
        </p:nvSpPr>
        <p:spPr>
          <a:xfrm>
            <a:off x="323528" y="88776"/>
            <a:ext cx="3071700" cy="432048"/>
          </a:xfrm>
        </p:spPr>
        <p:txBody>
          <a:bodyPr bIns="0"/>
          <a:lstStyle>
            <a:lvl1pPr algn="l">
              <a:defRPr lang="en-US" dirty="0"/>
            </a:lvl1pPr>
            <a:extLst/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323528" y="764704"/>
            <a:ext cx="8496300" cy="4824413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28"/>
          <p:cNvSpPr>
            <a:spLocks noChangeArrowheads="1"/>
          </p:cNvSpPr>
          <p:nvPr userDrawn="1"/>
        </p:nvSpPr>
        <p:spPr bwMode="auto">
          <a:xfrm flipH="1">
            <a:off x="5724128" y="0"/>
            <a:ext cx="3419870" cy="620688"/>
          </a:xfrm>
          <a:prstGeom prst="rect">
            <a:avLst/>
          </a:prstGeom>
          <a:solidFill>
            <a:srgbClr val="FF3D01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724128" y="102449"/>
            <a:ext cx="3312790" cy="404702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9017011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8"/>
          <p:cNvSpPr>
            <a:spLocks noChangeArrowheads="1"/>
          </p:cNvSpPr>
          <p:nvPr userDrawn="1"/>
        </p:nvSpPr>
        <p:spPr bwMode="auto">
          <a:xfrm>
            <a:off x="0" y="6342299"/>
            <a:ext cx="9144000" cy="54308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28"/>
          <p:cNvSpPr>
            <a:spLocks noChangeArrowheads="1"/>
          </p:cNvSpPr>
          <p:nvPr userDrawn="1"/>
        </p:nvSpPr>
        <p:spPr bwMode="auto">
          <a:xfrm>
            <a:off x="0" y="0"/>
            <a:ext cx="5634116" cy="62068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  <p:pic>
        <p:nvPicPr>
          <p:cNvPr id="12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3528" y="764704"/>
            <a:ext cx="4172272" cy="4416896"/>
          </a:xfr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dirty="0"/>
              <a:t>Click icon to add picture</a:t>
            </a:r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323528" y="5334000"/>
            <a:ext cx="4172272" cy="831304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644008" y="5334000"/>
            <a:ext cx="4176464" cy="831304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8" name="Rectangle 7"/>
          <p:cNvSpPr>
            <a:spLocks noGrp="1"/>
          </p:cNvSpPr>
          <p:nvPr>
            <p:ph type="title" hasCustomPrompt="1"/>
          </p:nvPr>
        </p:nvSpPr>
        <p:spPr>
          <a:xfrm>
            <a:off x="323528" y="88776"/>
            <a:ext cx="3071700" cy="432048"/>
          </a:xfrm>
        </p:spPr>
        <p:txBody>
          <a:bodyPr bIns="0"/>
          <a:lstStyle>
            <a:lvl1pPr algn="l">
              <a:defRPr lang="en-US" dirty="0"/>
            </a:lvl1pPr>
            <a:extLst/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Rectangle 8"/>
          <p:cNvSpPr>
            <a:spLocks noGrp="1" noChangeAspect="1"/>
          </p:cNvSpPr>
          <p:nvPr>
            <p:ph type="pic" sz="quarter" idx="16"/>
          </p:nvPr>
        </p:nvSpPr>
        <p:spPr>
          <a:xfrm>
            <a:off x="4644008" y="764704"/>
            <a:ext cx="4172272" cy="4416896"/>
          </a:xfr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dirty="0"/>
              <a:t>Click icon to add picture</a:t>
            </a:r>
          </a:p>
        </p:txBody>
      </p:sp>
      <p:sp>
        <p:nvSpPr>
          <p:cNvPr id="14" name="Rectangle 28"/>
          <p:cNvSpPr>
            <a:spLocks noChangeArrowheads="1"/>
          </p:cNvSpPr>
          <p:nvPr userDrawn="1"/>
        </p:nvSpPr>
        <p:spPr bwMode="auto">
          <a:xfrm flipH="1">
            <a:off x="5724128" y="0"/>
            <a:ext cx="3419870" cy="620688"/>
          </a:xfrm>
          <a:prstGeom prst="rect">
            <a:avLst/>
          </a:prstGeom>
          <a:solidFill>
            <a:srgbClr val="FF3D01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724128" y="102449"/>
            <a:ext cx="3312790" cy="404702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8"/>
          <p:cNvSpPr>
            <a:spLocks noChangeArrowheads="1"/>
          </p:cNvSpPr>
          <p:nvPr userDrawn="1"/>
        </p:nvSpPr>
        <p:spPr bwMode="auto">
          <a:xfrm>
            <a:off x="0" y="6342299"/>
            <a:ext cx="9144000" cy="54308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28"/>
          <p:cNvSpPr>
            <a:spLocks noChangeArrowheads="1"/>
          </p:cNvSpPr>
          <p:nvPr userDrawn="1"/>
        </p:nvSpPr>
        <p:spPr bwMode="auto">
          <a:xfrm>
            <a:off x="0" y="0"/>
            <a:ext cx="5634116" cy="62068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  <p:pic>
        <p:nvPicPr>
          <p:cNvPr id="12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323528" y="5334000"/>
            <a:ext cx="4172272" cy="831304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4096072" cy="831304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8" name="Rectangle 7"/>
          <p:cNvSpPr>
            <a:spLocks noGrp="1"/>
          </p:cNvSpPr>
          <p:nvPr>
            <p:ph type="title" hasCustomPrompt="1"/>
          </p:nvPr>
        </p:nvSpPr>
        <p:spPr>
          <a:xfrm>
            <a:off x="323528" y="88776"/>
            <a:ext cx="3071700" cy="432048"/>
          </a:xfrm>
        </p:spPr>
        <p:txBody>
          <a:bodyPr bIns="0"/>
          <a:lstStyle>
            <a:lvl1pPr algn="l">
              <a:defRPr lang="en-US" dirty="0"/>
            </a:lvl1pPr>
            <a:extLst/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6"/>
          </p:nvPr>
        </p:nvSpPr>
        <p:spPr>
          <a:xfrm>
            <a:off x="323850" y="765175"/>
            <a:ext cx="4176142" cy="4392613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Chart Placeholder 3"/>
          <p:cNvSpPr>
            <a:spLocks noGrp="1"/>
          </p:cNvSpPr>
          <p:nvPr>
            <p:ph type="chart" sz="quarter" idx="17"/>
          </p:nvPr>
        </p:nvSpPr>
        <p:spPr>
          <a:xfrm>
            <a:off x="4716016" y="764704"/>
            <a:ext cx="4104456" cy="4392613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Rectangle 28"/>
          <p:cNvSpPr>
            <a:spLocks noChangeArrowheads="1"/>
          </p:cNvSpPr>
          <p:nvPr userDrawn="1"/>
        </p:nvSpPr>
        <p:spPr bwMode="auto">
          <a:xfrm flipH="1">
            <a:off x="5724128" y="0"/>
            <a:ext cx="3419870" cy="620688"/>
          </a:xfrm>
          <a:prstGeom prst="rect">
            <a:avLst/>
          </a:prstGeom>
          <a:solidFill>
            <a:srgbClr val="FF3D01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724128" y="102449"/>
            <a:ext cx="3312790" cy="404702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18776441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8"/>
          <p:cNvSpPr>
            <a:spLocks noChangeArrowheads="1"/>
          </p:cNvSpPr>
          <p:nvPr userDrawn="1"/>
        </p:nvSpPr>
        <p:spPr bwMode="auto">
          <a:xfrm>
            <a:off x="0" y="6342299"/>
            <a:ext cx="9144000" cy="54308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28"/>
          <p:cNvSpPr>
            <a:spLocks noChangeArrowheads="1"/>
          </p:cNvSpPr>
          <p:nvPr userDrawn="1"/>
        </p:nvSpPr>
        <p:spPr bwMode="auto">
          <a:xfrm>
            <a:off x="0" y="0"/>
            <a:ext cx="5634116" cy="62068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  <p:pic>
        <p:nvPicPr>
          <p:cNvPr id="11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573016"/>
            <a:ext cx="4157032" cy="2553424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323528" y="3573016"/>
            <a:ext cx="4157032" cy="2553424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836712"/>
            <a:ext cx="4157032" cy="2553424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323528" y="836712"/>
            <a:ext cx="4176464" cy="2553424"/>
          </a:xfrm>
        </p:spPr>
        <p:txBody>
          <a:bodyPr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8" name="Rectangle 7"/>
          <p:cNvSpPr>
            <a:spLocks noGrp="1"/>
          </p:cNvSpPr>
          <p:nvPr>
            <p:ph type="title" hasCustomPrompt="1"/>
          </p:nvPr>
        </p:nvSpPr>
        <p:spPr>
          <a:xfrm>
            <a:off x="323528" y="88776"/>
            <a:ext cx="3071700" cy="432048"/>
          </a:xfrm>
        </p:spPr>
        <p:txBody>
          <a:bodyPr bIns="0"/>
          <a:lstStyle>
            <a:lvl1pPr algn="l">
              <a:defRPr lang="en-US" dirty="0"/>
            </a:lvl1pPr>
            <a:extLst/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Rectangle 28"/>
          <p:cNvSpPr>
            <a:spLocks noChangeArrowheads="1"/>
          </p:cNvSpPr>
          <p:nvPr userDrawn="1"/>
        </p:nvSpPr>
        <p:spPr bwMode="auto">
          <a:xfrm flipH="1">
            <a:off x="5724128" y="0"/>
            <a:ext cx="3419870" cy="620688"/>
          </a:xfrm>
          <a:prstGeom prst="rect">
            <a:avLst/>
          </a:prstGeom>
          <a:solidFill>
            <a:srgbClr val="FF3D01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5724128" y="102449"/>
            <a:ext cx="3312790" cy="404702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8"/>
          <p:cNvSpPr>
            <a:spLocks noChangeArrowheads="1"/>
          </p:cNvSpPr>
          <p:nvPr userDrawn="1"/>
        </p:nvSpPr>
        <p:spPr bwMode="auto">
          <a:xfrm>
            <a:off x="0" y="6342299"/>
            <a:ext cx="9144000" cy="54308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28"/>
          <p:cNvSpPr>
            <a:spLocks noChangeArrowheads="1"/>
          </p:cNvSpPr>
          <p:nvPr userDrawn="1"/>
        </p:nvSpPr>
        <p:spPr bwMode="auto">
          <a:xfrm>
            <a:off x="0" y="0"/>
            <a:ext cx="5634116" cy="62068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  <p:pic>
        <p:nvPicPr>
          <p:cNvPr id="11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573016"/>
            <a:ext cx="3753172" cy="2513841"/>
          </a:xfr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323528" y="908720"/>
            <a:ext cx="4560892" cy="5184576"/>
          </a:xfr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908720"/>
            <a:ext cx="3753172" cy="2511897"/>
          </a:xfr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title" hasCustomPrompt="1"/>
          </p:nvPr>
        </p:nvSpPr>
        <p:spPr>
          <a:xfrm>
            <a:off x="323528" y="88776"/>
            <a:ext cx="3071700" cy="432048"/>
          </a:xfrm>
        </p:spPr>
        <p:txBody>
          <a:bodyPr bIns="0"/>
          <a:lstStyle>
            <a:lvl1pPr algn="l">
              <a:defRPr lang="en-US" dirty="0"/>
            </a:lvl1pPr>
            <a:extLst/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Rectangle 28"/>
          <p:cNvSpPr>
            <a:spLocks noChangeArrowheads="1"/>
          </p:cNvSpPr>
          <p:nvPr userDrawn="1"/>
        </p:nvSpPr>
        <p:spPr bwMode="auto">
          <a:xfrm flipH="1">
            <a:off x="5724128" y="0"/>
            <a:ext cx="3419870" cy="620688"/>
          </a:xfrm>
          <a:prstGeom prst="rect">
            <a:avLst/>
          </a:prstGeom>
          <a:solidFill>
            <a:srgbClr val="FF3D01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5724128" y="102449"/>
            <a:ext cx="3312790" cy="404702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8"/>
          <p:cNvSpPr>
            <a:spLocks noChangeArrowheads="1"/>
          </p:cNvSpPr>
          <p:nvPr userDrawn="1"/>
        </p:nvSpPr>
        <p:spPr bwMode="auto">
          <a:xfrm>
            <a:off x="0" y="6342299"/>
            <a:ext cx="9144000" cy="54308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28"/>
          <p:cNvSpPr>
            <a:spLocks noChangeArrowheads="1"/>
          </p:cNvSpPr>
          <p:nvPr userDrawn="1"/>
        </p:nvSpPr>
        <p:spPr bwMode="auto">
          <a:xfrm>
            <a:off x="0" y="0"/>
            <a:ext cx="5634116" cy="62068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  <p:pic>
        <p:nvPicPr>
          <p:cNvPr id="16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323528" y="908720"/>
            <a:ext cx="4171551" cy="2160240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323528" y="5877272"/>
            <a:ext cx="4176464" cy="304800"/>
          </a:xfrm>
        </p:spPr>
        <p:txBody>
          <a:bodyPr lIns="9144"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323528" y="3645024"/>
            <a:ext cx="4176464" cy="2160240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323528" y="3212976"/>
            <a:ext cx="4176464" cy="304800"/>
          </a:xfrm>
        </p:spPr>
        <p:txBody>
          <a:bodyPr lIns="9144"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pic" sz="quarter" idx="23"/>
          </p:nvPr>
        </p:nvSpPr>
        <p:spPr>
          <a:xfrm>
            <a:off x="4644008" y="908720"/>
            <a:ext cx="4171551" cy="2160240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5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44008" y="5877272"/>
            <a:ext cx="4176464" cy="304800"/>
          </a:xfrm>
        </p:spPr>
        <p:txBody>
          <a:bodyPr lIns="9144"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7" name="Rectangle 7"/>
          <p:cNvSpPr>
            <a:spLocks noGrp="1"/>
          </p:cNvSpPr>
          <p:nvPr>
            <p:ph type="pic" sz="quarter" idx="25"/>
          </p:nvPr>
        </p:nvSpPr>
        <p:spPr>
          <a:xfrm>
            <a:off x="4644008" y="3645024"/>
            <a:ext cx="4176463" cy="2160240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26" hasCustomPrompt="1"/>
          </p:nvPr>
        </p:nvSpPr>
        <p:spPr>
          <a:xfrm>
            <a:off x="4644008" y="3212976"/>
            <a:ext cx="4176464" cy="304800"/>
          </a:xfrm>
        </p:spPr>
        <p:txBody>
          <a:bodyPr lIns="9144"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22" name="Rectangle 7"/>
          <p:cNvSpPr>
            <a:spLocks noGrp="1"/>
          </p:cNvSpPr>
          <p:nvPr>
            <p:ph type="title" hasCustomPrompt="1"/>
          </p:nvPr>
        </p:nvSpPr>
        <p:spPr>
          <a:xfrm>
            <a:off x="323528" y="88776"/>
            <a:ext cx="3071700" cy="432048"/>
          </a:xfrm>
        </p:spPr>
        <p:txBody>
          <a:bodyPr bIns="0"/>
          <a:lstStyle>
            <a:lvl1pPr algn="l">
              <a:defRPr lang="en-US" dirty="0"/>
            </a:lvl1pPr>
            <a:extLst/>
          </a:lstStyle>
          <a:p>
            <a:r>
              <a:rPr lang="en-US" dirty="0"/>
              <a:t>Click to add title</a:t>
            </a:r>
          </a:p>
        </p:txBody>
      </p:sp>
      <p:sp>
        <p:nvSpPr>
          <p:cNvPr id="18" name="Rectangle 28"/>
          <p:cNvSpPr>
            <a:spLocks noChangeArrowheads="1"/>
          </p:cNvSpPr>
          <p:nvPr userDrawn="1"/>
        </p:nvSpPr>
        <p:spPr bwMode="auto">
          <a:xfrm flipH="1">
            <a:off x="5724128" y="0"/>
            <a:ext cx="3419870" cy="620688"/>
          </a:xfrm>
          <a:prstGeom prst="rect">
            <a:avLst/>
          </a:prstGeom>
          <a:solidFill>
            <a:srgbClr val="FF3D01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724128" y="102449"/>
            <a:ext cx="3312790" cy="404702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28"/>
          <p:cNvSpPr>
            <a:spLocks noChangeArrowheads="1"/>
          </p:cNvSpPr>
          <p:nvPr userDrawn="1"/>
        </p:nvSpPr>
        <p:spPr bwMode="auto">
          <a:xfrm>
            <a:off x="0" y="0"/>
            <a:ext cx="5634116" cy="620688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323528" y="88776"/>
            <a:ext cx="3071700" cy="432048"/>
          </a:xfrm>
        </p:spPr>
        <p:txBody>
          <a:bodyPr bIns="0"/>
          <a:lstStyle>
            <a:lvl1pPr algn="l">
              <a:defRPr lang="en-US" dirty="0">
                <a:solidFill>
                  <a:schemeClr val="tx1"/>
                </a:solidFill>
                <a:latin typeface="+mj-lt"/>
              </a:defRPr>
            </a:lvl1pPr>
            <a:extLst/>
          </a:lstStyle>
          <a:p>
            <a:r>
              <a:rPr lang="en-US" dirty="0"/>
              <a:t>Click  to add title</a:t>
            </a:r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528" y="1124744"/>
            <a:ext cx="8497168" cy="47525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8"/>
          <p:cNvSpPr>
            <a:spLocks noChangeArrowheads="1"/>
          </p:cNvSpPr>
          <p:nvPr userDrawn="1"/>
        </p:nvSpPr>
        <p:spPr bwMode="auto">
          <a:xfrm flipH="1">
            <a:off x="5724128" y="0"/>
            <a:ext cx="3419870" cy="620688"/>
          </a:xfrm>
          <a:prstGeom prst="rect">
            <a:avLst/>
          </a:prstGeom>
          <a:solidFill>
            <a:srgbClr val="FF3D01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Rectangle 28"/>
          <p:cNvSpPr>
            <a:spLocks noChangeArrowheads="1"/>
          </p:cNvSpPr>
          <p:nvPr userDrawn="1"/>
        </p:nvSpPr>
        <p:spPr bwMode="auto">
          <a:xfrm>
            <a:off x="0" y="6324600"/>
            <a:ext cx="9143998" cy="45719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505385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8"/>
          <p:cNvSpPr>
            <a:spLocks noChangeArrowheads="1"/>
          </p:cNvSpPr>
          <p:nvPr userDrawn="1"/>
        </p:nvSpPr>
        <p:spPr bwMode="auto">
          <a:xfrm>
            <a:off x="0" y="6342299"/>
            <a:ext cx="9144000" cy="54308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28"/>
          <p:cNvSpPr>
            <a:spLocks noChangeArrowheads="1"/>
          </p:cNvSpPr>
          <p:nvPr userDrawn="1"/>
        </p:nvSpPr>
        <p:spPr bwMode="auto">
          <a:xfrm>
            <a:off x="0" y="0"/>
            <a:ext cx="5634116" cy="62068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6084168" y="1124744"/>
            <a:ext cx="2755057" cy="3240360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323528" y="4495800"/>
            <a:ext cx="8496944" cy="1381472"/>
          </a:xfrm>
        </p:spPr>
        <p:txBody>
          <a:bodyPr anchor="t" anchorCtr="0">
            <a:norm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1" name="Rectangle 7"/>
          <p:cNvSpPr>
            <a:spLocks noGrp="1"/>
          </p:cNvSpPr>
          <p:nvPr>
            <p:ph type="pic" sz="quarter" idx="32"/>
          </p:nvPr>
        </p:nvSpPr>
        <p:spPr>
          <a:xfrm>
            <a:off x="3203848" y="1124744"/>
            <a:ext cx="2755057" cy="3241359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pic" sz="quarter" idx="33"/>
          </p:nvPr>
        </p:nvSpPr>
        <p:spPr>
          <a:xfrm>
            <a:off x="323528" y="1124744"/>
            <a:ext cx="2755057" cy="3241359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5" name="Rectangle 7"/>
          <p:cNvSpPr>
            <a:spLocks noGrp="1"/>
          </p:cNvSpPr>
          <p:nvPr>
            <p:ph type="title" hasCustomPrompt="1"/>
          </p:nvPr>
        </p:nvSpPr>
        <p:spPr>
          <a:xfrm>
            <a:off x="323528" y="88776"/>
            <a:ext cx="3071700" cy="432048"/>
          </a:xfrm>
        </p:spPr>
        <p:txBody>
          <a:bodyPr bIns="0"/>
          <a:lstStyle>
            <a:lvl1pPr algn="l">
              <a:defRPr lang="en-US" dirty="0"/>
            </a:lvl1pPr>
            <a:extLst/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Rectangle 28"/>
          <p:cNvSpPr>
            <a:spLocks noChangeArrowheads="1"/>
          </p:cNvSpPr>
          <p:nvPr userDrawn="1"/>
        </p:nvSpPr>
        <p:spPr bwMode="auto">
          <a:xfrm flipH="1">
            <a:off x="5724128" y="0"/>
            <a:ext cx="3419870" cy="620688"/>
          </a:xfrm>
          <a:prstGeom prst="rect">
            <a:avLst/>
          </a:prstGeom>
          <a:solidFill>
            <a:srgbClr val="FF3D01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724128" y="102449"/>
            <a:ext cx="3312790" cy="404702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: 1 Portrait with 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8"/>
          <p:cNvSpPr>
            <a:spLocks noChangeArrowheads="1"/>
          </p:cNvSpPr>
          <p:nvPr userDrawn="1"/>
        </p:nvSpPr>
        <p:spPr bwMode="auto">
          <a:xfrm>
            <a:off x="0" y="6342299"/>
            <a:ext cx="9144000" cy="54308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28"/>
          <p:cNvSpPr>
            <a:spLocks noChangeArrowheads="1"/>
          </p:cNvSpPr>
          <p:nvPr userDrawn="1"/>
        </p:nvSpPr>
        <p:spPr bwMode="auto">
          <a:xfrm>
            <a:off x="0" y="0"/>
            <a:ext cx="5634116" cy="62068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  <p:pic>
        <p:nvPicPr>
          <p:cNvPr id="9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4139952" y="1124745"/>
            <a:ext cx="4617720" cy="4752528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395536" y="4077072"/>
            <a:ext cx="3528392" cy="1828800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395536" y="1124744"/>
            <a:ext cx="3528392" cy="2808312"/>
          </a:xfrm>
        </p:spPr>
        <p:txBody>
          <a:bodyPr anchor="t" anchorCtr="0">
            <a:norm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title" hasCustomPrompt="1"/>
          </p:nvPr>
        </p:nvSpPr>
        <p:spPr>
          <a:xfrm>
            <a:off x="323528" y="88776"/>
            <a:ext cx="3071700" cy="432048"/>
          </a:xfrm>
        </p:spPr>
        <p:txBody>
          <a:bodyPr bIns="0"/>
          <a:lstStyle>
            <a:lvl1pPr algn="l">
              <a:defRPr lang="en-US" dirty="0"/>
            </a:lvl1pPr>
            <a:extLst/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Rectangle 28"/>
          <p:cNvSpPr>
            <a:spLocks noChangeArrowheads="1"/>
          </p:cNvSpPr>
          <p:nvPr userDrawn="1"/>
        </p:nvSpPr>
        <p:spPr bwMode="auto">
          <a:xfrm flipH="1">
            <a:off x="5724128" y="0"/>
            <a:ext cx="3419870" cy="620688"/>
          </a:xfrm>
          <a:prstGeom prst="rect">
            <a:avLst/>
          </a:prstGeom>
          <a:solidFill>
            <a:srgbClr val="FF3D01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724128" y="102449"/>
            <a:ext cx="3312790" cy="404702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8"/>
          <p:cNvSpPr>
            <a:spLocks noChangeArrowheads="1"/>
          </p:cNvSpPr>
          <p:nvPr userDrawn="1"/>
        </p:nvSpPr>
        <p:spPr bwMode="auto">
          <a:xfrm>
            <a:off x="0" y="6342299"/>
            <a:ext cx="9144000" cy="54308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28"/>
          <p:cNvSpPr>
            <a:spLocks noChangeArrowheads="1"/>
          </p:cNvSpPr>
          <p:nvPr userDrawn="1"/>
        </p:nvSpPr>
        <p:spPr bwMode="auto">
          <a:xfrm>
            <a:off x="0" y="0"/>
            <a:ext cx="5634116" cy="62068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  <p:pic>
        <p:nvPicPr>
          <p:cNvPr id="10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764704"/>
            <a:ext cx="5562600" cy="3635846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669504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669504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395536" y="764704"/>
            <a:ext cx="2520280" cy="3672408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title" hasCustomPrompt="1"/>
          </p:nvPr>
        </p:nvSpPr>
        <p:spPr>
          <a:xfrm>
            <a:off x="323528" y="88776"/>
            <a:ext cx="3071700" cy="432048"/>
          </a:xfrm>
        </p:spPr>
        <p:txBody>
          <a:bodyPr bIns="0"/>
          <a:lstStyle>
            <a:lvl1pPr algn="l">
              <a:defRPr lang="en-US" dirty="0"/>
            </a:lvl1pPr>
            <a:extLst/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Rectangle 28"/>
          <p:cNvSpPr>
            <a:spLocks noChangeArrowheads="1"/>
          </p:cNvSpPr>
          <p:nvPr userDrawn="1"/>
        </p:nvSpPr>
        <p:spPr bwMode="auto">
          <a:xfrm flipH="1">
            <a:off x="5724128" y="0"/>
            <a:ext cx="3419870" cy="620688"/>
          </a:xfrm>
          <a:prstGeom prst="rect">
            <a:avLst/>
          </a:prstGeom>
          <a:solidFill>
            <a:srgbClr val="FF3D01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724128" y="102449"/>
            <a:ext cx="3312790" cy="404702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Rectangle 28"/>
          <p:cNvSpPr>
            <a:spLocks noChangeArrowheads="1"/>
          </p:cNvSpPr>
          <p:nvPr userDrawn="1"/>
        </p:nvSpPr>
        <p:spPr bwMode="auto">
          <a:xfrm>
            <a:off x="0" y="0"/>
            <a:ext cx="5634116" cy="620688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323528" y="88776"/>
            <a:ext cx="3071700" cy="432048"/>
          </a:xfrm>
        </p:spPr>
        <p:txBody>
          <a:bodyPr bIns="0"/>
          <a:lstStyle>
            <a:lvl1pPr algn="l">
              <a:defRPr lang="en-US" dirty="0">
                <a:solidFill>
                  <a:schemeClr val="tx1"/>
                </a:solidFill>
                <a:latin typeface="+mj-lt"/>
              </a:defRPr>
            </a:lvl1pPr>
            <a:extLst/>
          </a:lstStyle>
          <a:p>
            <a:r>
              <a:rPr lang="en-US" dirty="0"/>
              <a:t>Click  to add title</a:t>
            </a:r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8"/>
          <p:cNvSpPr>
            <a:spLocks noChangeArrowheads="1"/>
          </p:cNvSpPr>
          <p:nvPr userDrawn="1"/>
        </p:nvSpPr>
        <p:spPr bwMode="auto">
          <a:xfrm flipH="1">
            <a:off x="5724128" y="0"/>
            <a:ext cx="3419870" cy="620688"/>
          </a:xfrm>
          <a:prstGeom prst="rect">
            <a:avLst/>
          </a:prstGeom>
          <a:solidFill>
            <a:srgbClr val="FF3D01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Rectangle 28"/>
          <p:cNvSpPr>
            <a:spLocks noChangeArrowheads="1"/>
          </p:cNvSpPr>
          <p:nvPr userDrawn="1"/>
        </p:nvSpPr>
        <p:spPr bwMode="auto">
          <a:xfrm>
            <a:off x="0" y="6324600"/>
            <a:ext cx="9143998" cy="45719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23850" y="1124744"/>
            <a:ext cx="8496300" cy="47513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10007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8"/>
          <p:cNvSpPr>
            <a:spLocks noChangeArrowheads="1"/>
          </p:cNvSpPr>
          <p:nvPr userDrawn="1"/>
        </p:nvSpPr>
        <p:spPr bwMode="auto">
          <a:xfrm>
            <a:off x="899592" y="0"/>
            <a:ext cx="8244407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28"/>
          <p:cNvSpPr>
            <a:spLocks noChangeArrowheads="1"/>
          </p:cNvSpPr>
          <p:nvPr userDrawn="1"/>
        </p:nvSpPr>
        <p:spPr bwMode="auto">
          <a:xfrm>
            <a:off x="1" y="1"/>
            <a:ext cx="899592" cy="6237312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  <p:sp>
        <p:nvSpPr>
          <p:cNvPr id="9" name="Rectangle 28"/>
          <p:cNvSpPr>
            <a:spLocks noChangeArrowheads="1"/>
          </p:cNvSpPr>
          <p:nvPr userDrawn="1"/>
        </p:nvSpPr>
        <p:spPr bwMode="auto">
          <a:xfrm>
            <a:off x="-3463" y="6324600"/>
            <a:ext cx="9143998" cy="45719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187624" y="1124744"/>
            <a:ext cx="7633072" cy="47525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-1082114" y="5193898"/>
            <a:ext cx="3071700" cy="432048"/>
          </a:xfrm>
        </p:spPr>
        <p:txBody>
          <a:bodyPr vert="vert270" bIns="0"/>
          <a:lstStyle>
            <a:lvl1pPr algn="l">
              <a:defRPr lang="en-US" dirty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defRPr>
            </a:lvl1pPr>
            <a:extLst/>
          </a:lstStyle>
          <a:p>
            <a:r>
              <a:rPr lang="en-US" dirty="0"/>
              <a:t>Click  to add title</a:t>
            </a:r>
          </a:p>
        </p:txBody>
      </p:sp>
      <p:pic>
        <p:nvPicPr>
          <p:cNvPr id="10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8"/>
          <p:cNvSpPr>
            <a:spLocks noChangeArrowheads="1"/>
          </p:cNvSpPr>
          <p:nvPr userDrawn="1"/>
        </p:nvSpPr>
        <p:spPr bwMode="auto">
          <a:xfrm flipH="1">
            <a:off x="-13" y="0"/>
            <a:ext cx="899603" cy="1124744"/>
          </a:xfrm>
          <a:prstGeom prst="rect">
            <a:avLst/>
          </a:prstGeom>
          <a:solidFill>
            <a:srgbClr val="FF3D01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47722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187624" y="1124744"/>
            <a:ext cx="7633072" cy="47525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28"/>
          <p:cNvSpPr>
            <a:spLocks noChangeArrowheads="1"/>
          </p:cNvSpPr>
          <p:nvPr userDrawn="1"/>
        </p:nvSpPr>
        <p:spPr bwMode="auto">
          <a:xfrm flipH="1">
            <a:off x="-11" y="6350767"/>
            <a:ext cx="899603" cy="507233"/>
          </a:xfrm>
          <a:prstGeom prst="rect">
            <a:avLst/>
          </a:prstGeom>
          <a:solidFill>
            <a:srgbClr val="FF3D01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Rectangle 28"/>
          <p:cNvSpPr>
            <a:spLocks noChangeArrowheads="1"/>
          </p:cNvSpPr>
          <p:nvPr userDrawn="1"/>
        </p:nvSpPr>
        <p:spPr bwMode="auto">
          <a:xfrm>
            <a:off x="1" y="0"/>
            <a:ext cx="899592" cy="62373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36327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8"/>
          <p:cNvSpPr>
            <a:spLocks noChangeArrowheads="1"/>
          </p:cNvSpPr>
          <p:nvPr userDrawn="1"/>
        </p:nvSpPr>
        <p:spPr bwMode="auto">
          <a:xfrm>
            <a:off x="0" y="6342299"/>
            <a:ext cx="9144000" cy="54308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28"/>
          <p:cNvSpPr>
            <a:spLocks noChangeArrowheads="1"/>
          </p:cNvSpPr>
          <p:nvPr userDrawn="1"/>
        </p:nvSpPr>
        <p:spPr bwMode="auto">
          <a:xfrm>
            <a:off x="0" y="0"/>
            <a:ext cx="5634116" cy="62068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323528" y="88776"/>
            <a:ext cx="3071700" cy="432048"/>
          </a:xfrm>
        </p:spPr>
        <p:txBody>
          <a:bodyPr bIns="0"/>
          <a:lstStyle>
            <a:lvl1pPr algn="l">
              <a:defRPr lang="en-US" dirty="0">
                <a:latin typeface="+mj-lt"/>
              </a:defRPr>
            </a:lvl1pPr>
            <a:extLst/>
          </a:lstStyle>
          <a:p>
            <a:r>
              <a:rPr lang="en-US" dirty="0"/>
              <a:t>Click  to add title</a:t>
            </a:r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528" y="1124744"/>
            <a:ext cx="8497168" cy="47525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8"/>
          <p:cNvSpPr>
            <a:spLocks noChangeArrowheads="1"/>
          </p:cNvSpPr>
          <p:nvPr userDrawn="1"/>
        </p:nvSpPr>
        <p:spPr bwMode="auto">
          <a:xfrm flipH="1">
            <a:off x="5724128" y="0"/>
            <a:ext cx="3419870" cy="620688"/>
          </a:xfrm>
          <a:prstGeom prst="rect">
            <a:avLst/>
          </a:prstGeom>
          <a:solidFill>
            <a:srgbClr val="FF3D01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724128" y="102449"/>
            <a:ext cx="3312790" cy="404702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25648795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8"/>
          <p:cNvSpPr>
            <a:spLocks noChangeArrowheads="1"/>
          </p:cNvSpPr>
          <p:nvPr userDrawn="1"/>
        </p:nvSpPr>
        <p:spPr bwMode="auto">
          <a:xfrm>
            <a:off x="0" y="6342299"/>
            <a:ext cx="9144000" cy="54308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28"/>
          <p:cNvSpPr>
            <a:spLocks noChangeArrowheads="1"/>
          </p:cNvSpPr>
          <p:nvPr userDrawn="1"/>
        </p:nvSpPr>
        <p:spPr bwMode="auto">
          <a:xfrm flipH="1">
            <a:off x="5724128" y="0"/>
            <a:ext cx="3419870" cy="620688"/>
          </a:xfrm>
          <a:prstGeom prst="rect">
            <a:avLst/>
          </a:prstGeom>
          <a:solidFill>
            <a:srgbClr val="FF3D01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angle 28"/>
          <p:cNvSpPr>
            <a:spLocks noChangeArrowheads="1"/>
          </p:cNvSpPr>
          <p:nvPr userDrawn="1"/>
        </p:nvSpPr>
        <p:spPr bwMode="auto">
          <a:xfrm>
            <a:off x="0" y="0"/>
            <a:ext cx="5634116" cy="62068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  <p:pic>
        <p:nvPicPr>
          <p:cNvPr id="12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139952" y="1124744"/>
            <a:ext cx="4680520" cy="4752528"/>
          </a:xfrm>
        </p:spPr>
        <p:txBody>
          <a:bodyPr/>
          <a:lstStyle>
            <a:lvl1pPr marL="0" marR="0" indent="158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i="0" dirty="0"/>
              <a:t>Click icon to add picture</a:t>
            </a:r>
          </a:p>
          <a:p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337336" y="1124744"/>
            <a:ext cx="3658600" cy="47525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>
            <a:spLocks noGrp="1"/>
          </p:cNvSpPr>
          <p:nvPr>
            <p:ph type="title" hasCustomPrompt="1"/>
          </p:nvPr>
        </p:nvSpPr>
        <p:spPr>
          <a:xfrm>
            <a:off x="323528" y="88776"/>
            <a:ext cx="3071700" cy="432048"/>
          </a:xfrm>
        </p:spPr>
        <p:txBody>
          <a:bodyPr bIns="0"/>
          <a:lstStyle>
            <a:lvl1pPr algn="l">
              <a:defRPr lang="en-US" dirty="0"/>
            </a:lvl1pPr>
            <a:extLst/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724128" y="102449"/>
            <a:ext cx="3312790" cy="404702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04927262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8"/>
          <p:cNvSpPr>
            <a:spLocks noChangeArrowheads="1"/>
          </p:cNvSpPr>
          <p:nvPr userDrawn="1"/>
        </p:nvSpPr>
        <p:spPr bwMode="auto">
          <a:xfrm>
            <a:off x="0" y="6342299"/>
            <a:ext cx="9144000" cy="54308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28"/>
          <p:cNvSpPr>
            <a:spLocks noChangeArrowheads="1"/>
          </p:cNvSpPr>
          <p:nvPr userDrawn="1"/>
        </p:nvSpPr>
        <p:spPr bwMode="auto">
          <a:xfrm>
            <a:off x="0" y="0"/>
            <a:ext cx="5634116" cy="62068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  <p:pic>
        <p:nvPicPr>
          <p:cNvPr id="12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337336" y="1124744"/>
            <a:ext cx="3658600" cy="47525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>
            <a:spLocks noGrp="1"/>
          </p:cNvSpPr>
          <p:nvPr>
            <p:ph type="title" hasCustomPrompt="1"/>
          </p:nvPr>
        </p:nvSpPr>
        <p:spPr>
          <a:xfrm>
            <a:off x="323528" y="88776"/>
            <a:ext cx="3071700" cy="432048"/>
          </a:xfrm>
        </p:spPr>
        <p:txBody>
          <a:bodyPr bIns="0"/>
          <a:lstStyle>
            <a:lvl1pPr algn="l">
              <a:defRPr lang="en-US" dirty="0"/>
            </a:lvl1pPr>
            <a:extLst/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4139952" y="1124744"/>
            <a:ext cx="4680520" cy="4752528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Rectangle 28"/>
          <p:cNvSpPr>
            <a:spLocks noChangeArrowheads="1"/>
          </p:cNvSpPr>
          <p:nvPr userDrawn="1"/>
        </p:nvSpPr>
        <p:spPr bwMode="auto">
          <a:xfrm flipH="1">
            <a:off x="5724128" y="0"/>
            <a:ext cx="3419870" cy="620688"/>
          </a:xfrm>
          <a:prstGeom prst="rect">
            <a:avLst/>
          </a:prstGeom>
          <a:solidFill>
            <a:srgbClr val="FF3D01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724128" y="102449"/>
            <a:ext cx="3312790" cy="404702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49840599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8"/>
          <p:cNvSpPr>
            <a:spLocks noChangeArrowheads="1"/>
          </p:cNvSpPr>
          <p:nvPr userDrawn="1"/>
        </p:nvSpPr>
        <p:spPr bwMode="auto">
          <a:xfrm>
            <a:off x="0" y="6342299"/>
            <a:ext cx="9144000" cy="54308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28"/>
          <p:cNvSpPr>
            <a:spLocks noChangeArrowheads="1"/>
          </p:cNvSpPr>
          <p:nvPr userDrawn="1"/>
        </p:nvSpPr>
        <p:spPr bwMode="auto">
          <a:xfrm>
            <a:off x="0" y="0"/>
            <a:ext cx="5634116" cy="62068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txBody>
          <a:bodyPr wrap="none" anchor="ctr"/>
          <a:lstStyle/>
          <a:p>
            <a:pPr algn="r">
              <a:defRPr/>
            </a:pPr>
            <a:endParaRPr lang="lt-LT" sz="2400" b="1" dirty="0">
              <a:solidFill>
                <a:schemeClr val="tx1"/>
              </a:solidFill>
            </a:endParaRPr>
          </a:p>
        </p:txBody>
      </p:sp>
      <p:pic>
        <p:nvPicPr>
          <p:cNvPr id="12" name="Picture 2" descr="C:\Users\ernestami\Desktop\NarbutasL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6951" y="6529263"/>
            <a:ext cx="20542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title" hasCustomPrompt="1"/>
          </p:nvPr>
        </p:nvSpPr>
        <p:spPr>
          <a:xfrm>
            <a:off x="323528" y="88776"/>
            <a:ext cx="3071700" cy="432048"/>
          </a:xfrm>
        </p:spPr>
        <p:txBody>
          <a:bodyPr bIns="0"/>
          <a:lstStyle>
            <a:lvl1pPr algn="l">
              <a:defRPr lang="en-US" dirty="0"/>
            </a:lvl1pPr>
            <a:extLst/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4644008" y="1124744"/>
            <a:ext cx="4176464" cy="475252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23528" y="1125538"/>
            <a:ext cx="4176464" cy="4751387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Rectangle 28"/>
          <p:cNvSpPr>
            <a:spLocks noChangeArrowheads="1"/>
          </p:cNvSpPr>
          <p:nvPr userDrawn="1"/>
        </p:nvSpPr>
        <p:spPr bwMode="auto">
          <a:xfrm flipH="1">
            <a:off x="5724128" y="0"/>
            <a:ext cx="3419870" cy="620688"/>
          </a:xfrm>
          <a:prstGeom prst="rect">
            <a:avLst/>
          </a:prstGeom>
          <a:solidFill>
            <a:srgbClr val="FF3D01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lt-LT" sz="2400" b="1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724128" y="102449"/>
            <a:ext cx="3312790" cy="404702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92481627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395536" y="836712"/>
            <a:ext cx="8424936" cy="532859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US" dirty="0"/>
          </a:p>
        </p:txBody>
      </p:sp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394562" y="99864"/>
            <a:ext cx="4825510" cy="492968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r>
              <a:rPr lang="en-US" noProof="1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0" r:id="rId1"/>
    <p:sldLayoutId id="2147483675" r:id="rId2"/>
    <p:sldLayoutId id="2147483686" r:id="rId3"/>
    <p:sldLayoutId id="2147483685" r:id="rId4"/>
    <p:sldLayoutId id="2147483681" r:id="rId5"/>
    <p:sldLayoutId id="2147483682" r:id="rId6"/>
    <p:sldLayoutId id="2147483671" r:id="rId7"/>
    <p:sldLayoutId id="2147483672" r:id="rId8"/>
    <p:sldLayoutId id="2147483687" r:id="rId9"/>
    <p:sldLayoutId id="2147483650" r:id="rId10"/>
    <p:sldLayoutId id="2147483652" r:id="rId11"/>
    <p:sldLayoutId id="2147483684" r:id="rId12"/>
    <p:sldLayoutId id="2147483676" r:id="rId13"/>
    <p:sldLayoutId id="2147483678" r:id="rId14"/>
    <p:sldLayoutId id="2147483654" r:id="rId15"/>
    <p:sldLayoutId id="2147483679" r:id="rId16"/>
    <p:sldLayoutId id="2147483658" r:id="rId17"/>
    <p:sldLayoutId id="2147483659" r:id="rId18"/>
    <p:sldLayoutId id="2147483661" r:id="rId19"/>
    <p:sldLayoutId id="2147483662" r:id="rId20"/>
    <p:sldLayoutId id="2147483663" r:id="rId21"/>
    <p:sldLayoutId id="2147483664" r:id="rId22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sz="2400" b="1" cap="none" baseline="0">
          <a:solidFill>
            <a:schemeClr val="tx1"/>
          </a:solidFill>
          <a:effectLst/>
          <a:latin typeface="+mj-lt"/>
          <a:ea typeface="+mj-ea"/>
          <a:cs typeface="Calibri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Font typeface="Wingdings" pitchFamily="2" charset="2"/>
        <a:buNone/>
        <a:defRPr sz="2200">
          <a:solidFill>
            <a:schemeClr val="bg1"/>
          </a:solidFill>
          <a:latin typeface="+mn-lt"/>
          <a:ea typeface="+mn-ea"/>
          <a:cs typeface="Calibri" pitchFamily="34" charset="0"/>
        </a:defRPr>
      </a:lvl1pPr>
      <a:lvl2pPr marL="800100" indent="-342900" algn="l" rtl="0" eaLnBrk="1" latinLnBrk="0" hangingPunct="1">
        <a:spcBef>
          <a:spcPct val="20000"/>
        </a:spcBef>
        <a:buClr>
          <a:srgbClr val="FF3D01"/>
        </a:buClr>
        <a:buFont typeface="Wingdings" pitchFamily="2" charset="2"/>
        <a:buChar char="§"/>
        <a:defRPr sz="2000">
          <a:solidFill>
            <a:schemeClr val="bg1"/>
          </a:solidFill>
          <a:latin typeface="+mn-lt"/>
          <a:ea typeface="+mn-ea"/>
          <a:cs typeface="Calibri" pitchFamily="34" charset="0"/>
        </a:defRPr>
      </a:lvl2pPr>
      <a:lvl3pPr marL="1257300" indent="-342900" algn="l" rtl="0" eaLnBrk="1" latinLnBrk="0" hangingPunct="1">
        <a:spcBef>
          <a:spcPct val="20000"/>
        </a:spcBef>
        <a:buClr>
          <a:srgbClr val="FF3D01"/>
        </a:buClr>
        <a:buFont typeface="Wingdings" pitchFamily="2" charset="2"/>
        <a:buChar char="§"/>
        <a:defRPr sz="1800">
          <a:solidFill>
            <a:schemeClr val="bg1"/>
          </a:solidFill>
          <a:latin typeface="+mn-lt"/>
          <a:ea typeface="+mn-ea"/>
          <a:cs typeface="Calibri" pitchFamily="34" charset="0"/>
        </a:defRPr>
      </a:lvl3pPr>
      <a:lvl4pPr marL="1600200" indent="-228600" algn="l" rtl="0" eaLnBrk="1" latinLnBrk="0" hangingPunct="1">
        <a:spcBef>
          <a:spcPct val="20000"/>
        </a:spcBef>
        <a:buClr>
          <a:srgbClr val="FF3D01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  <a:ea typeface="+mn-ea"/>
          <a:cs typeface="Calibri" pitchFamily="34" charset="0"/>
        </a:defRPr>
      </a:lvl4pPr>
      <a:lvl5pPr marL="2057400" indent="-228600" algn="l" rtl="0" eaLnBrk="1" latinLnBrk="0" hangingPunct="1">
        <a:spcBef>
          <a:spcPct val="20000"/>
        </a:spcBef>
        <a:buClr>
          <a:srgbClr val="FF3D01"/>
        </a:buClr>
        <a:buFont typeface="Wingdings" pitchFamily="2" charset="2"/>
        <a:buChar char="§"/>
        <a:defRPr sz="1400">
          <a:solidFill>
            <a:schemeClr val="bg1"/>
          </a:solidFill>
          <a:latin typeface="+mn-lt"/>
          <a:ea typeface="+mn-ea"/>
          <a:cs typeface="Calibri" pitchFamily="34" charset="0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195736" y="3641116"/>
            <a:ext cx="5400600" cy="651980"/>
          </a:xfrm>
        </p:spPr>
        <p:txBody>
          <a:bodyPr>
            <a:noAutofit/>
          </a:bodyPr>
          <a:lstStyle/>
          <a:p>
            <a:r>
              <a:rPr lang="en-US" sz="1800" dirty="0"/>
              <a:t>RANGE AND TECHNICAL INFORMATION</a:t>
            </a:r>
          </a:p>
        </p:txBody>
      </p:sp>
      <p:sp>
        <p:nvSpPr>
          <p:cNvPr id="3" name="Text Placeholder 8"/>
          <p:cNvSpPr txBox="1">
            <a:spLocks/>
          </p:cNvSpPr>
          <p:nvPr/>
        </p:nvSpPr>
        <p:spPr>
          <a:xfrm>
            <a:off x="2195736" y="2636912"/>
            <a:ext cx="2088232" cy="10081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Font typeface="Wingdings" pitchFamily="2" charset="2"/>
              <a:buNone/>
              <a:defRPr sz="22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800100" indent="-342900" algn="l" rtl="0" eaLnBrk="1" latinLnBrk="0" hangingPunct="1">
              <a:spcBef>
                <a:spcPct val="20000"/>
              </a:spcBef>
              <a:buClr>
                <a:srgbClr val="F1A60F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2pPr>
            <a:lvl3pPr marL="1257300" indent="-342900" algn="l" rtl="0" eaLnBrk="1" latinLnBrk="0" hangingPunct="1">
              <a:spcBef>
                <a:spcPct val="20000"/>
              </a:spcBef>
              <a:buClr>
                <a:srgbClr val="F1A60F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rgbClr val="F1A60F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rgbClr val="F1A60F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6000" b="1" kern="0" dirty="0">
                <a:solidFill>
                  <a:srgbClr val="FF3D01"/>
                </a:solidFill>
              </a:rPr>
              <a:t>JAZZ</a:t>
            </a:r>
            <a:endParaRPr lang="lt-LT" sz="6000" kern="0" dirty="0">
              <a:solidFill>
                <a:srgbClr val="FF3D01"/>
              </a:solidFill>
            </a:endParaRPr>
          </a:p>
          <a:p>
            <a:endParaRPr lang="lt-LT" sz="4000" kern="0" dirty="0"/>
          </a:p>
        </p:txBody>
      </p:sp>
    </p:spTree>
    <p:extLst>
      <p:ext uri="{BB962C8B-B14F-4D97-AF65-F5344CB8AC3E}">
        <p14:creationId xmlns:p14="http://schemas.microsoft.com/office/powerpoint/2010/main" val="324180756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90DC9679-9371-4CB4-923D-41D5156826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609" y="647219"/>
            <a:ext cx="3086581" cy="30865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284AB4-F791-428E-A560-01FE2F9EF8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118" y="3302498"/>
            <a:ext cx="2036763" cy="2036763"/>
          </a:xfrm>
          <a:prstGeom prst="rect">
            <a:avLst/>
          </a:prstGeom>
        </p:spPr>
      </p:pic>
      <p:sp>
        <p:nvSpPr>
          <p:cNvPr id="12290" name="Title 3"/>
          <p:cNvSpPr>
            <a:spLocks noGrp="1"/>
          </p:cNvSpPr>
          <p:nvPr>
            <p:ph type="title" idx="4294967295"/>
          </p:nvPr>
        </p:nvSpPr>
        <p:spPr>
          <a:xfrm>
            <a:off x="107950" y="88900"/>
            <a:ext cx="3071813" cy="431800"/>
          </a:xfrm>
        </p:spPr>
        <p:txBody>
          <a:bodyPr bIns="0"/>
          <a:lstStyle/>
          <a:p>
            <a:pPr eaLnBrk="1" hangingPunct="1"/>
            <a:r>
              <a:rPr lang="lt-LT"/>
              <a:t>ADJUSTABLE MEETING COLUMN (I)</a:t>
            </a:r>
          </a:p>
        </p:txBody>
      </p:sp>
      <p:sp>
        <p:nvSpPr>
          <p:cNvPr id="2" name="Text Placeholder 6"/>
          <p:cNvSpPr>
            <a:spLocks/>
          </p:cNvSpPr>
          <p:nvPr/>
        </p:nvSpPr>
        <p:spPr bwMode="auto">
          <a:xfrm>
            <a:off x="242888" y="1988393"/>
            <a:ext cx="5360987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22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Clr>
                <a:srgbClr val="FF3D01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2pPr>
            <a:lvl3pPr marL="1257300" indent="-342900">
              <a:spcBef>
                <a:spcPct val="20000"/>
              </a:spcBef>
              <a:buClr>
                <a:srgbClr val="FF3D0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3D01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3D0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D0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D0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D0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D0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10000"/>
              </a:spcBef>
              <a:buFont typeface="Arial" panose="020B0604020202020204" pitchFamily="34" charset="0"/>
              <a:buNone/>
            </a:pPr>
            <a:endParaRPr lang="lt-LT" sz="1600" dirty="0"/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 typeface="Arial" panose="020B0604020202020204" pitchFamily="34" charset="0"/>
              <a:buNone/>
            </a:pPr>
            <a:r>
              <a:rPr lang="lt-LT" sz="1600" b="1" dirty="0"/>
              <a:t>2</a:t>
            </a:r>
            <a:r>
              <a:rPr lang="en-US" sz="1600" b="1" dirty="0"/>
              <a:t>. </a:t>
            </a:r>
            <a:r>
              <a:rPr lang="lt-LT" sz="1600" b="1" dirty="0"/>
              <a:t>LINAK DL5 </a:t>
            </a:r>
            <a:r>
              <a:rPr lang="lt-LT" sz="1600" b="1" dirty="0" err="1"/>
              <a:t>lifting</a:t>
            </a:r>
            <a:r>
              <a:rPr lang="lt-LT" sz="1600" b="1" dirty="0"/>
              <a:t> </a:t>
            </a:r>
            <a:r>
              <a:rPr lang="lt-LT" sz="1600" b="1" dirty="0" err="1"/>
              <a:t>column</a:t>
            </a:r>
            <a:r>
              <a:rPr lang="lt-LT" sz="1600" b="1" dirty="0"/>
              <a:t>:</a:t>
            </a:r>
          </a:p>
          <a:p>
            <a:pPr marL="342900" indent="-342900" algn="just">
              <a:lnSpc>
                <a:spcPct val="80000"/>
              </a:lnSpc>
              <a:buClr>
                <a:srgbClr val="FF3D01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“</a:t>
            </a:r>
            <a:r>
              <a:rPr lang="lt-LT" sz="1600" dirty="0"/>
              <a:t>Compact</a:t>
            </a:r>
            <a:r>
              <a:rPr lang="en-US" sz="1600" dirty="0"/>
              <a:t>”</a:t>
            </a:r>
            <a:r>
              <a:rPr lang="lt-LT" sz="1600" dirty="0"/>
              <a:t> design where </a:t>
            </a:r>
            <a:r>
              <a:rPr lang="en-US" sz="1600" dirty="0"/>
              <a:t>inner tube is hidden under the tabletop;</a:t>
            </a:r>
            <a:endParaRPr lang="lt-LT" sz="1600" dirty="0"/>
          </a:p>
          <a:p>
            <a:pPr marL="342900" indent="-342900" algn="just">
              <a:lnSpc>
                <a:spcPct val="80000"/>
              </a:lnSpc>
              <a:buClr>
                <a:srgbClr val="FF3D01"/>
              </a:buClr>
              <a:buFont typeface="Wingdings" panose="05000000000000000000" pitchFamily="2" charset="2"/>
              <a:buChar char="§"/>
              <a:defRPr/>
            </a:pPr>
            <a:r>
              <a:rPr lang="lt-LT" sz="1600" dirty="0"/>
              <a:t>Dimensions:50x80mm (</a:t>
            </a:r>
            <a:r>
              <a:rPr lang="en-US" sz="1600" dirty="0"/>
              <a:t>outer tube</a:t>
            </a:r>
            <a:r>
              <a:rPr lang="lt-LT" sz="1600" dirty="0"/>
              <a:t>)</a:t>
            </a:r>
            <a:r>
              <a:rPr lang="en-US" sz="1600" dirty="0"/>
              <a:t> and 43.5x73.5mm (inner tube);</a:t>
            </a:r>
          </a:p>
          <a:p>
            <a:pPr marL="342900" indent="-342900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3D01"/>
              </a:buClr>
              <a:buFont typeface="Wingdings" panose="05000000000000000000" pitchFamily="2" charset="2"/>
              <a:buChar char="§"/>
              <a:defRPr/>
            </a:pPr>
            <a:r>
              <a:rPr lang="lt-LT" sz="1600" dirty="0"/>
              <a:t>Max. </a:t>
            </a:r>
            <a:r>
              <a:rPr lang="lt-LT" sz="1600" dirty="0" err="1"/>
              <a:t>thrust</a:t>
            </a:r>
            <a:r>
              <a:rPr lang="lt-LT" sz="1600" dirty="0"/>
              <a:t> 80kg (per </a:t>
            </a:r>
            <a:r>
              <a:rPr lang="lt-LT" sz="1600" dirty="0" err="1"/>
              <a:t>leg</a:t>
            </a:r>
            <a:r>
              <a:rPr lang="lt-LT" sz="1600" dirty="0"/>
              <a:t>);</a:t>
            </a:r>
          </a:p>
          <a:p>
            <a:pPr marL="342900" indent="-342900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3D01"/>
              </a:buClr>
              <a:buFont typeface="Wingdings" panose="05000000000000000000" pitchFamily="2" charset="2"/>
              <a:buChar char="§"/>
              <a:defRPr/>
            </a:pPr>
            <a:r>
              <a:rPr lang="lt-LT" sz="1600" dirty="0" err="1"/>
              <a:t>Stroke</a:t>
            </a:r>
            <a:r>
              <a:rPr lang="lt-LT" sz="1600" dirty="0"/>
              <a:t> </a:t>
            </a:r>
            <a:r>
              <a:rPr lang="lt-LT" sz="1600" dirty="0" err="1"/>
              <a:t>length</a:t>
            </a:r>
            <a:r>
              <a:rPr lang="lt-LT" sz="1600" dirty="0"/>
              <a:t> 500mm;</a:t>
            </a:r>
          </a:p>
          <a:p>
            <a:pPr marL="342900" indent="-342900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3D01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Low noise level;</a:t>
            </a:r>
            <a:endParaRPr lang="lt-LT" sz="1600" dirty="0"/>
          </a:p>
          <a:p>
            <a:pPr marL="342900" indent="-342900" algn="just">
              <a:lnSpc>
                <a:spcPct val="80000"/>
              </a:lnSpc>
              <a:buClr>
                <a:srgbClr val="FF3D01"/>
              </a:buClr>
              <a:buFont typeface="Wingdings" panose="05000000000000000000" pitchFamily="2" charset="2"/>
              <a:buChar char="§"/>
              <a:defRPr/>
            </a:pPr>
            <a:r>
              <a:rPr lang="lt-LT" sz="1600" dirty="0"/>
              <a:t>Powder coated: white or black (the same like frame‘s colors).;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 typeface="Arial" panose="020B0604020202020204" pitchFamily="34" charset="0"/>
              <a:buNone/>
            </a:pPr>
            <a:endParaRPr lang="lt-LT" sz="1600" dirty="0"/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 typeface="Arial" panose="020B0604020202020204" pitchFamily="34" charset="0"/>
              <a:buNone/>
            </a:pPr>
            <a:r>
              <a:rPr lang="lt-LT" sz="1600" b="1" dirty="0"/>
              <a:t>3</a:t>
            </a:r>
            <a:r>
              <a:rPr lang="en-US" sz="1600" b="1" dirty="0"/>
              <a:t>. </a:t>
            </a:r>
            <a:r>
              <a:rPr lang="lt-LT" sz="1600" b="1" dirty="0"/>
              <a:t>Concrete base:</a:t>
            </a:r>
          </a:p>
          <a:p>
            <a:pPr marL="342900" indent="-342900" algn="just">
              <a:lnSpc>
                <a:spcPct val="80000"/>
              </a:lnSpc>
              <a:buClr>
                <a:srgbClr val="FF3D01"/>
              </a:buClr>
              <a:buFont typeface="Wingdings" panose="05000000000000000000" pitchFamily="2" charset="2"/>
              <a:buChar char="§"/>
              <a:defRPr/>
            </a:pPr>
            <a:r>
              <a:rPr lang="lt-LT" sz="1600" dirty="0"/>
              <a:t>Dimensions: 600x600x45mm;</a:t>
            </a:r>
          </a:p>
          <a:p>
            <a:pPr marL="342900" indent="-342900" algn="just">
              <a:lnSpc>
                <a:spcPct val="80000"/>
              </a:lnSpc>
              <a:buClr>
                <a:srgbClr val="FF3D01"/>
              </a:buClr>
              <a:buFont typeface="Wingdings" panose="05000000000000000000" pitchFamily="2" charset="2"/>
              <a:buChar char="§"/>
              <a:defRPr/>
            </a:pPr>
            <a:r>
              <a:rPr lang="lt-LT" sz="1600" dirty="0"/>
              <a:t>Color – always gray (natural concrete);</a:t>
            </a:r>
          </a:p>
          <a:p>
            <a:pPr marL="342900" indent="-342900" algn="just">
              <a:lnSpc>
                <a:spcPct val="80000"/>
              </a:lnSpc>
              <a:buClr>
                <a:srgbClr val="FF3D01"/>
              </a:buClr>
              <a:buFont typeface="Wingdings" panose="05000000000000000000" pitchFamily="2" charset="2"/>
              <a:buChar char="§"/>
              <a:defRPr/>
            </a:pPr>
            <a:r>
              <a:rPr lang="lt-LT" sz="1600" dirty="0"/>
              <a:t>Water resistant</a:t>
            </a:r>
            <a:r>
              <a:rPr lang="en-US" sz="1600" dirty="0"/>
              <a:t>/</a:t>
            </a:r>
            <a:r>
              <a:rPr lang="lt-LT" sz="1600" dirty="0"/>
              <a:t>impregnated</a:t>
            </a:r>
          </a:p>
          <a:p>
            <a:pPr marL="342900" indent="-342900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3D01"/>
              </a:buClr>
              <a:buFont typeface="Wingdings" panose="05000000000000000000" pitchFamily="2" charset="2"/>
              <a:buChar char="§"/>
              <a:defRPr/>
            </a:pPr>
            <a:r>
              <a:rPr lang="lt-LT" sz="1600" dirty="0" err="1"/>
              <a:t>Weight</a:t>
            </a:r>
            <a:r>
              <a:rPr lang="lt-LT" sz="1600" dirty="0"/>
              <a:t> 29 kg.</a:t>
            </a:r>
            <a:endParaRPr lang="en-US" sz="1600" dirty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lt-LT" sz="1600" dirty="0"/>
          </a:p>
        </p:txBody>
      </p:sp>
      <p:sp>
        <p:nvSpPr>
          <p:cNvPr id="3" name="Text Placeholder 6"/>
          <p:cNvSpPr>
            <a:spLocks/>
          </p:cNvSpPr>
          <p:nvPr/>
        </p:nvSpPr>
        <p:spPr bwMode="auto">
          <a:xfrm>
            <a:off x="5651500" y="3434041"/>
            <a:ext cx="335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lt-LT" b="1" dirty="0">
                <a:solidFill>
                  <a:schemeClr val="bg1"/>
                </a:solidFill>
                <a:latin typeface="+mn-lt"/>
                <a:cs typeface="+mn-cs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00x</a:t>
            </a:r>
            <a:r>
              <a:rPr lang="lt-LT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en-US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00</a:t>
            </a:r>
            <a:r>
              <a:rPr lang="lt-LT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H=710-1210</a:t>
            </a:r>
            <a:endParaRPr lang="lt-LT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075" y="829274"/>
            <a:ext cx="5616575" cy="15450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1. </a:t>
            </a:r>
            <a:r>
              <a:rPr lang="lt-LT" sz="1600" b="1" dirty="0">
                <a:solidFill>
                  <a:schemeClr val="bg1"/>
                </a:solidFill>
              </a:rPr>
              <a:t>Tabletop </a:t>
            </a:r>
            <a:r>
              <a:rPr lang="lt-LT" sz="1600" dirty="0">
                <a:solidFill>
                  <a:schemeClr val="bg1"/>
                </a:solidFill>
              </a:rPr>
              <a:t>MDF 25mm (</a:t>
            </a:r>
            <a:r>
              <a:rPr lang="lt-LT" sz="1600" dirty="0" err="1">
                <a:solidFill>
                  <a:schemeClr val="bg1"/>
                </a:solidFill>
              </a:rPr>
              <a:t>bevelled</a:t>
            </a:r>
            <a:r>
              <a:rPr lang="lt-LT" sz="1600" dirty="0">
                <a:solidFill>
                  <a:schemeClr val="bg1"/>
                </a:solidFill>
              </a:rPr>
              <a:t> </a:t>
            </a:r>
            <a:r>
              <a:rPr lang="lt-LT" sz="1600" dirty="0" err="1">
                <a:solidFill>
                  <a:schemeClr val="bg1"/>
                </a:solidFill>
              </a:rPr>
              <a:t>edge</a:t>
            </a:r>
            <a:r>
              <a:rPr lang="lt-LT" sz="1600" dirty="0">
                <a:solidFill>
                  <a:schemeClr val="bg1"/>
                </a:solidFill>
              </a:rPr>
              <a:t> around)</a:t>
            </a:r>
            <a:r>
              <a:rPr lang="lt-LT" sz="1600" dirty="0">
                <a:solidFill>
                  <a:schemeClr val="bg1"/>
                </a:solidFill>
                <a:cs typeface="Calibri" panose="020F0502020204030204" pitchFamily="34" charset="0"/>
              </a:rPr>
              <a:t>: </a:t>
            </a:r>
          </a:p>
          <a:p>
            <a:pPr marL="342900" indent="-342900" algn="just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F3D01"/>
              </a:buClr>
              <a:buFont typeface="Wingdings" panose="05000000000000000000" pitchFamily="2" charset="2"/>
              <a:buChar char="§"/>
              <a:defRPr/>
            </a:pPr>
            <a:r>
              <a:rPr lang="lt-LT" sz="1600" dirty="0">
                <a:solidFill>
                  <a:schemeClr val="bg1"/>
                </a:solidFill>
                <a:cs typeface="Calibri" panose="020F0502020204030204" pitchFamily="34" charset="0"/>
              </a:rPr>
              <a:t>Dark gray </a:t>
            </a:r>
            <a:r>
              <a:rPr lang="lt-LT" sz="160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m</a:t>
            </a:r>
            <a:r>
              <a:rPr lang="en-US" sz="16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armoleum</a:t>
            </a:r>
            <a:r>
              <a:rPr lang="en-US" sz="16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; black </a:t>
            </a:r>
            <a:r>
              <a:rPr lang="lt-LT" sz="16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1600" dirty="0" err="1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dge</a:t>
            </a:r>
            <a:r>
              <a:rPr lang="en-US" sz="16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lt-LT" sz="16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lacquered;</a:t>
            </a:r>
            <a:endParaRPr lang="lt-LT" sz="1600" dirty="0">
              <a:solidFill>
                <a:schemeClr val="bg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FF3D01"/>
              </a:buClr>
              <a:buFont typeface="Wingdings" panose="05000000000000000000" pitchFamily="2" charset="2"/>
              <a:buChar char="§"/>
              <a:defRPr/>
            </a:pPr>
            <a:r>
              <a:rPr lang="lt-LT" sz="1600" dirty="0">
                <a:solidFill>
                  <a:schemeClr val="bg1"/>
                </a:solidFill>
                <a:cs typeface="Calibri" pitchFamily="34" charset="0"/>
              </a:rPr>
              <a:t>White-</a:t>
            </a:r>
            <a:r>
              <a:rPr lang="en-US" sz="1600" dirty="0">
                <a:solidFill>
                  <a:schemeClr val="bg1"/>
                </a:solidFill>
                <a:cs typeface="Calibri" pitchFamily="34" charset="0"/>
              </a:rPr>
              <a:t>CPL</a:t>
            </a:r>
            <a:r>
              <a:rPr lang="lt-LT" sz="1600" dirty="0">
                <a:solidFill>
                  <a:schemeClr val="bg1"/>
                </a:solidFill>
                <a:cs typeface="Calibri" pitchFamily="34" charset="0"/>
              </a:rPr>
              <a:t>;</a:t>
            </a:r>
            <a:r>
              <a:rPr lang="en-US" sz="1600" dirty="0">
                <a:solidFill>
                  <a:schemeClr val="bg1"/>
                </a:solidFill>
                <a:cs typeface="Calibri" pitchFamily="34" charset="0"/>
              </a:rPr>
              <a:t> white edge, painted;</a:t>
            </a:r>
            <a:endParaRPr lang="lt-LT" sz="1600" dirty="0">
              <a:solidFill>
                <a:schemeClr val="bg1"/>
              </a:solidFill>
              <a:cs typeface="Calibri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FF3D01"/>
              </a:buClr>
              <a:buFont typeface="Wingdings" panose="05000000000000000000" pitchFamily="2" charset="2"/>
              <a:buChar char="§"/>
              <a:defRPr/>
            </a:pPr>
            <a:r>
              <a:rPr lang="lt-LT" sz="1600" dirty="0">
                <a:solidFill>
                  <a:schemeClr val="bg1"/>
                </a:solidFill>
                <a:cs typeface="Calibri" pitchFamily="34" charset="0"/>
              </a:rPr>
              <a:t>White-</a:t>
            </a:r>
            <a:r>
              <a:rPr lang="en-US" sz="1600" dirty="0">
                <a:solidFill>
                  <a:schemeClr val="bg1"/>
                </a:solidFill>
                <a:cs typeface="Calibri" panose="020F0502020204030204" pitchFamily="34" charset="0"/>
              </a:rPr>
              <a:t>CPL</a:t>
            </a:r>
            <a:r>
              <a:rPr lang="lt-LT" sz="1600" dirty="0">
                <a:solidFill>
                  <a:schemeClr val="bg1"/>
                </a:solidFill>
                <a:cs typeface="Calibri" panose="020F0502020204030204" pitchFamily="34" charset="0"/>
              </a:rPr>
              <a:t>;</a:t>
            </a:r>
            <a:r>
              <a:rPr lang="en-US" sz="1600" dirty="0">
                <a:solidFill>
                  <a:schemeClr val="bg1"/>
                </a:solidFill>
                <a:cs typeface="Calibri" panose="020F0502020204030204" pitchFamily="34" charset="0"/>
              </a:rPr>
              <a:t> black </a:t>
            </a:r>
            <a:r>
              <a:rPr lang="en-US" sz="1600" dirty="0">
                <a:solidFill>
                  <a:schemeClr val="bg1"/>
                </a:solidFill>
              </a:rPr>
              <a:t>e</a:t>
            </a:r>
            <a:r>
              <a:rPr lang="en-US" sz="1600" dirty="0">
                <a:solidFill>
                  <a:schemeClr val="bg1"/>
                </a:solidFill>
                <a:cs typeface="Calibri" panose="020F0502020204030204" pitchFamily="34" charset="0"/>
              </a:rPr>
              <a:t>dge</a:t>
            </a:r>
            <a:r>
              <a:rPr lang="lt-LT" sz="1600" dirty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Calibri" panose="020F0502020204030204" pitchFamily="34" charset="0"/>
              </a:rPr>
              <a:t>lacquered;</a:t>
            </a:r>
            <a:endParaRPr lang="lt-LT" sz="1600" dirty="0">
              <a:solidFill>
                <a:schemeClr val="bg1"/>
              </a:solidFill>
            </a:endParaRP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Clr>
                <a:srgbClr val="FF3D01"/>
              </a:buClr>
              <a:buFont typeface="Wingdings" panose="05000000000000000000" pitchFamily="2" charset="2"/>
              <a:buNone/>
              <a:defRPr/>
            </a:pPr>
            <a:r>
              <a:rPr lang="lt-LT" sz="1600" b="1" dirty="0">
                <a:solidFill>
                  <a:schemeClr val="bg1"/>
                </a:solidFill>
              </a:rPr>
              <a:t>1.1</a:t>
            </a:r>
            <a:r>
              <a:rPr lang="lt-LT" sz="1600" dirty="0">
                <a:solidFill>
                  <a:schemeClr val="bg1"/>
                </a:solidFill>
              </a:rPr>
              <a:t> </a:t>
            </a:r>
            <a:r>
              <a:rPr lang="lt-LT" sz="1600" b="1" dirty="0">
                <a:solidFill>
                  <a:schemeClr val="bg1"/>
                </a:solidFill>
              </a:rPr>
              <a:t>Tabletop </a:t>
            </a:r>
            <a:r>
              <a:rPr lang="lt-LT" sz="1600" dirty="0">
                <a:solidFill>
                  <a:schemeClr val="bg1"/>
                </a:solidFill>
              </a:rPr>
              <a:t>MFC 25mm, with </a:t>
            </a:r>
            <a:r>
              <a:rPr lang="en-US" sz="1600" dirty="0">
                <a:solidFill>
                  <a:schemeClr val="bg1"/>
                </a:solidFill>
              </a:rPr>
              <a:t>2</a:t>
            </a:r>
            <a:r>
              <a:rPr lang="lt-LT" sz="1600" dirty="0">
                <a:solidFill>
                  <a:schemeClr val="bg1"/>
                </a:solidFill>
              </a:rPr>
              <a:t>mm ABS </a:t>
            </a:r>
            <a:r>
              <a:rPr lang="lt-LT" sz="1600" dirty="0" err="1">
                <a:solidFill>
                  <a:schemeClr val="bg1"/>
                </a:solidFill>
              </a:rPr>
              <a:t>edge</a:t>
            </a:r>
            <a:r>
              <a:rPr lang="lt-LT" sz="1600" dirty="0">
                <a:solidFill>
                  <a:schemeClr val="bg1"/>
                </a:solidFill>
              </a:rPr>
              <a:t>; </a:t>
            </a:r>
            <a:r>
              <a:rPr lang="lt-LT" sz="1600" dirty="0" err="1">
                <a:solidFill>
                  <a:schemeClr val="bg1"/>
                </a:solidFill>
              </a:rPr>
              <a:t>white</a:t>
            </a:r>
            <a:endParaRPr lang="lt-LT" sz="1600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lt-LT" sz="1600" dirty="0"/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5435600" y="188913"/>
            <a:ext cx="3600450" cy="431800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  <p:txBody>
          <a:bodyPr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1" latinLnBrk="0" hangingPunct="1">
              <a:spcBef>
                <a:spcPct val="20000"/>
              </a:spcBef>
              <a:buClr>
                <a:srgbClr val="F1A60F"/>
              </a:buClr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rtl="0" eaLnBrk="1" latinLnBrk="0" hangingPunct="1">
              <a:spcBef>
                <a:spcPct val="20000"/>
              </a:spcBef>
              <a:buClr>
                <a:srgbClr val="F1A60F"/>
              </a:buClr>
              <a:buFont typeface="Wingdings" pitchFamily="2" charset="2"/>
              <a:buChar char="§"/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rgbClr val="F1A60F"/>
              </a:buClr>
              <a:buFont typeface="Wingdings" pitchFamily="2" charset="2"/>
              <a:buChar char="§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rgbClr val="F1A60F"/>
              </a:buClr>
              <a:buFont typeface="Wingdings" pitchFamily="2" charset="2"/>
              <a:buChar char="§"/>
              <a:defRPr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r" fontAlgn="auto"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</a:rPr>
              <a:t>JAZZ</a:t>
            </a:r>
            <a:endParaRPr lang="lt-LT" sz="2000" kern="0" dirty="0">
              <a:solidFill>
                <a:schemeClr val="tx1"/>
              </a:solidFill>
            </a:endParaRPr>
          </a:p>
        </p:txBody>
      </p:sp>
      <p:sp>
        <p:nvSpPr>
          <p:cNvPr id="12" name="Text Placeholder 6"/>
          <p:cNvSpPr>
            <a:spLocks/>
          </p:cNvSpPr>
          <p:nvPr/>
        </p:nvSpPr>
        <p:spPr bwMode="auto">
          <a:xfrm>
            <a:off x="5076056" y="4665944"/>
            <a:ext cx="3867919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22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Clr>
                <a:srgbClr val="FF3D01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2pPr>
            <a:lvl3pPr marL="1257300" indent="-342900">
              <a:spcBef>
                <a:spcPct val="20000"/>
              </a:spcBef>
              <a:buClr>
                <a:srgbClr val="FF3D0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3D01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3D0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D0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D0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D0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D0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10000"/>
              </a:spcBef>
              <a:buFont typeface="Arial" panose="020B0604020202020204" pitchFamily="34" charset="0"/>
              <a:buChar char="•"/>
            </a:pPr>
            <a:endParaRPr lang="lt-LT" sz="1600" dirty="0"/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 typeface="Arial" panose="020B0604020202020204" pitchFamily="34" charset="0"/>
              <a:buNone/>
            </a:pPr>
            <a:r>
              <a:rPr lang="lt-LT" sz="1600" b="1" dirty="0"/>
              <a:t>4</a:t>
            </a:r>
            <a:r>
              <a:rPr lang="en-US" sz="1600" b="1" dirty="0"/>
              <a:t>. </a:t>
            </a:r>
            <a:r>
              <a:rPr lang="lt-LT" sz="1600" b="1" dirty="0"/>
              <a:t>Power </a:t>
            </a:r>
            <a:r>
              <a:rPr lang="lt-LT" sz="1600" b="1" dirty="0" err="1"/>
              <a:t>socket</a:t>
            </a:r>
            <a:r>
              <a:rPr lang="en-US" sz="1600" b="1" dirty="0"/>
              <a:t> (included):</a:t>
            </a:r>
            <a:endParaRPr lang="lt-LT" sz="1600" b="1" dirty="0"/>
          </a:p>
          <a:p>
            <a:pPr marL="342900" indent="-342900">
              <a:lnSpc>
                <a:spcPct val="80000"/>
              </a:lnSpc>
              <a:buClr>
                <a:srgbClr val="FF3D01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By OE ELECTRICS (EU, UK, FR, CH).</a:t>
            </a:r>
            <a:r>
              <a:rPr lang="lt-LT" sz="1600" dirty="0"/>
              <a:t> </a:t>
            </a:r>
            <a:r>
              <a:rPr lang="en-US" sz="1600" dirty="0"/>
              <a:t>Tables with concrete base only EU,</a:t>
            </a:r>
            <a:r>
              <a:rPr lang="lt-LT" sz="1600" dirty="0"/>
              <a:t> </a:t>
            </a:r>
            <a:r>
              <a:rPr lang="en-US" sz="1600" dirty="0"/>
              <a:t>UK, FR</a:t>
            </a:r>
            <a:r>
              <a:rPr lang="lt-LT" sz="1600" dirty="0"/>
              <a:t>.</a:t>
            </a:r>
            <a:endParaRPr lang="en-US" sz="1600" dirty="0"/>
          </a:p>
          <a:p>
            <a:pPr marL="342900" indent="-342900">
              <a:lnSpc>
                <a:spcPct val="80000"/>
              </a:lnSpc>
              <a:buClr>
                <a:srgbClr val="FF3D01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• 1/2 sockets for 230V/110V</a:t>
            </a:r>
            <a:endParaRPr lang="lt-LT" sz="1600" dirty="0"/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7028113" y="1810640"/>
            <a:ext cx="358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lt-LT" sz="1400" b="1" dirty="0">
                <a:solidFill>
                  <a:schemeClr val="bg1"/>
                </a:solidFill>
              </a:rPr>
              <a:t>2.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7534000" y="2786311"/>
            <a:ext cx="33337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lt-LT" sz="1400" b="1" dirty="0">
                <a:solidFill>
                  <a:schemeClr val="bg1"/>
                </a:solidFill>
              </a:rPr>
              <a:t>3.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6586733" y="1293818"/>
            <a:ext cx="3333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lt-LT" sz="1400" b="1" dirty="0">
                <a:solidFill>
                  <a:schemeClr val="bg1"/>
                </a:solidFill>
              </a:rPr>
              <a:t>1.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7327899" y="1247285"/>
            <a:ext cx="3333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lt-LT" sz="1400" b="1" dirty="0">
                <a:solidFill>
                  <a:schemeClr val="bg1"/>
                </a:solidFill>
              </a:rPr>
              <a:t>4.</a:t>
            </a:r>
            <a:endParaRPr lang="en-GB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94496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350" y="725760"/>
            <a:ext cx="3408890" cy="3408890"/>
          </a:xfrm>
          <a:prstGeom prst="rect">
            <a:avLst/>
          </a:prstGeom>
        </p:spPr>
      </p:pic>
      <p:sp>
        <p:nvSpPr>
          <p:cNvPr id="13314" name="Title 3"/>
          <p:cNvSpPr>
            <a:spLocks noGrp="1"/>
          </p:cNvSpPr>
          <p:nvPr>
            <p:ph type="title" idx="4294967295"/>
          </p:nvPr>
        </p:nvSpPr>
        <p:spPr>
          <a:xfrm>
            <a:off x="107950" y="88900"/>
            <a:ext cx="3071813" cy="431800"/>
          </a:xfrm>
        </p:spPr>
        <p:txBody>
          <a:bodyPr bIns="0"/>
          <a:lstStyle/>
          <a:p>
            <a:pPr eaLnBrk="1" hangingPunct="1"/>
            <a:r>
              <a:rPr lang="lt-LT"/>
              <a:t>ADJUSTABLE MEETING COLUMN (II)</a:t>
            </a:r>
          </a:p>
        </p:txBody>
      </p:sp>
      <p:sp>
        <p:nvSpPr>
          <p:cNvPr id="2" name="Text Placeholder 6"/>
          <p:cNvSpPr>
            <a:spLocks/>
          </p:cNvSpPr>
          <p:nvPr/>
        </p:nvSpPr>
        <p:spPr bwMode="auto">
          <a:xfrm>
            <a:off x="251520" y="808831"/>
            <a:ext cx="4911725" cy="372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22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Clr>
                <a:srgbClr val="FF3D01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2pPr>
            <a:lvl3pPr marL="1257300" indent="-342900">
              <a:spcBef>
                <a:spcPct val="20000"/>
              </a:spcBef>
              <a:buClr>
                <a:srgbClr val="FF3D0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3D01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3D0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D0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D0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D0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D0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10000"/>
              </a:spcBef>
            </a:pPr>
            <a:r>
              <a:rPr lang="lt-LT" sz="1800" b="1" dirty="0"/>
              <a:t>1. </a:t>
            </a:r>
            <a:r>
              <a:rPr lang="lt-LT" sz="1800" b="1" dirty="0" err="1"/>
              <a:t>Frame</a:t>
            </a:r>
            <a:r>
              <a:rPr lang="lt-LT" sz="1800" b="1" dirty="0"/>
              <a:t>: </a:t>
            </a:r>
          </a:p>
          <a:p>
            <a:pPr marL="342900" indent="-342900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3D01"/>
              </a:buClr>
              <a:buFont typeface="Wingdings" panose="05000000000000000000" pitchFamily="2" charset="2"/>
              <a:buChar char="§"/>
              <a:defRPr/>
            </a:pPr>
            <a:r>
              <a:rPr lang="lt-LT" sz="1800" dirty="0" err="1"/>
              <a:t>Metal</a:t>
            </a:r>
            <a:r>
              <a:rPr lang="lt-LT" sz="1800" dirty="0"/>
              <a:t> </a:t>
            </a:r>
            <a:r>
              <a:rPr lang="lt-LT" sz="1800" dirty="0" err="1"/>
              <a:t>profile</a:t>
            </a:r>
            <a:r>
              <a:rPr lang="lt-LT" sz="1800" dirty="0"/>
              <a:t> 40x40x3mm;</a:t>
            </a:r>
          </a:p>
          <a:p>
            <a:pPr marL="342900" indent="-342900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3D01"/>
              </a:buClr>
              <a:buFont typeface="Wingdings" panose="05000000000000000000" pitchFamily="2" charset="2"/>
              <a:buChar char="§"/>
              <a:defRPr/>
            </a:pPr>
            <a:r>
              <a:rPr lang="lt-LT" sz="1800" dirty="0" err="1"/>
              <a:t>Powder</a:t>
            </a:r>
            <a:r>
              <a:rPr lang="lt-LT" sz="1800" dirty="0"/>
              <a:t> </a:t>
            </a:r>
            <a:r>
              <a:rPr lang="lt-LT" sz="1800" dirty="0" err="1"/>
              <a:t>coated</a:t>
            </a:r>
            <a:r>
              <a:rPr lang="lt-LT" sz="1800" dirty="0"/>
              <a:t>, </a:t>
            </a:r>
            <a:r>
              <a:rPr lang="lt-LT" sz="1800" dirty="0" err="1"/>
              <a:t>color</a:t>
            </a:r>
            <a:r>
              <a:rPr lang="lt-LT" sz="1800" dirty="0"/>
              <a:t> </a:t>
            </a:r>
            <a:r>
              <a:rPr lang="lt-LT" sz="1800" dirty="0" err="1"/>
              <a:t>white</a:t>
            </a:r>
            <a:r>
              <a:rPr lang="lt-LT" sz="1800" dirty="0"/>
              <a:t> </a:t>
            </a:r>
            <a:r>
              <a:rPr lang="lt-LT" sz="1800" dirty="0" err="1"/>
              <a:t>or</a:t>
            </a:r>
            <a:r>
              <a:rPr lang="lt-LT" sz="1800" dirty="0"/>
              <a:t> </a:t>
            </a:r>
            <a:r>
              <a:rPr lang="lt-LT" sz="1800" dirty="0" err="1"/>
              <a:t>black</a:t>
            </a:r>
            <a:r>
              <a:rPr lang="lt-LT" sz="1800" dirty="0"/>
              <a:t> (</a:t>
            </a:r>
            <a:r>
              <a:rPr lang="lt-LT" sz="1800" dirty="0" err="1"/>
              <a:t>the</a:t>
            </a:r>
            <a:r>
              <a:rPr lang="lt-LT" sz="1800" dirty="0"/>
              <a:t> </a:t>
            </a:r>
            <a:r>
              <a:rPr lang="lt-LT" sz="1800" dirty="0" err="1"/>
              <a:t>same</a:t>
            </a:r>
            <a:r>
              <a:rPr lang="lt-LT" sz="1800" dirty="0"/>
              <a:t> </a:t>
            </a:r>
            <a:r>
              <a:rPr lang="lt-LT" sz="1800" dirty="0" err="1"/>
              <a:t>like</a:t>
            </a:r>
            <a:r>
              <a:rPr lang="lt-LT" sz="1800" dirty="0"/>
              <a:t> </a:t>
            </a:r>
            <a:r>
              <a:rPr lang="lt-LT" sz="1800" dirty="0" err="1"/>
              <a:t>the</a:t>
            </a:r>
            <a:r>
              <a:rPr lang="lt-LT" sz="1800" dirty="0"/>
              <a:t> </a:t>
            </a:r>
            <a:r>
              <a:rPr lang="lt-LT" sz="1800" dirty="0" err="1"/>
              <a:t>legs</a:t>
            </a:r>
            <a:r>
              <a:rPr lang="lt-LT" sz="1800" dirty="0"/>
              <a:t>).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 typeface="Arial" panose="020B0604020202020204" pitchFamily="34" charset="0"/>
              <a:buNone/>
            </a:pPr>
            <a:endParaRPr lang="lt-LT" sz="1800" dirty="0"/>
          </a:p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lt-LT" sz="1800" b="1" dirty="0"/>
              <a:t>2</a:t>
            </a:r>
            <a:r>
              <a:rPr lang="en-US" sz="1800" b="1" dirty="0"/>
              <a:t>. </a:t>
            </a:r>
            <a:r>
              <a:rPr lang="lt-LT" sz="1800" b="1" dirty="0" err="1"/>
              <a:t>Cable</a:t>
            </a:r>
            <a:r>
              <a:rPr lang="lt-LT" sz="1800" b="1" dirty="0"/>
              <a:t> </a:t>
            </a:r>
            <a:r>
              <a:rPr lang="lt-LT" sz="1800" b="1" dirty="0" err="1"/>
              <a:t>tray</a:t>
            </a:r>
            <a:r>
              <a:rPr lang="en-US" sz="1800" b="1" dirty="0"/>
              <a:t> </a:t>
            </a:r>
            <a:r>
              <a:rPr lang="lt-LT" sz="1800" b="1" dirty="0"/>
              <a:t>(</a:t>
            </a:r>
            <a:r>
              <a:rPr lang="en-US" sz="1800" b="1" dirty="0"/>
              <a:t>included/ part of the desk) </a:t>
            </a:r>
            <a:r>
              <a:rPr lang="lt-LT" sz="1800" b="1" dirty="0"/>
              <a:t>:</a:t>
            </a:r>
          </a:p>
          <a:p>
            <a:pPr marL="342900" indent="-342900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3D01"/>
              </a:buClr>
              <a:buFont typeface="Wingdings" panose="05000000000000000000" pitchFamily="2" charset="2"/>
              <a:buChar char="§"/>
              <a:defRPr/>
            </a:pPr>
            <a:r>
              <a:rPr lang="en-US" sz="1800" dirty="0"/>
              <a:t>The tray hides electric leg cable installation;</a:t>
            </a:r>
          </a:p>
          <a:p>
            <a:pPr marL="342900" indent="-342900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3D01"/>
              </a:buClr>
              <a:buFont typeface="Wingdings" panose="05000000000000000000" pitchFamily="2" charset="2"/>
              <a:buChar char="§"/>
              <a:defRPr/>
            </a:pPr>
            <a:r>
              <a:rPr lang="en-US" sz="1800" dirty="0"/>
              <a:t>No tools required to open;</a:t>
            </a:r>
            <a:endParaRPr lang="lt-LT" sz="1800" dirty="0"/>
          </a:p>
          <a:p>
            <a:pPr marL="342900" indent="-342900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3D01"/>
              </a:buClr>
              <a:buFont typeface="Wingdings" panose="05000000000000000000" pitchFamily="2" charset="2"/>
              <a:buChar char="§"/>
              <a:defRPr/>
            </a:pPr>
            <a:r>
              <a:rPr lang="lt-LT" sz="1800" dirty="0" err="1"/>
              <a:t>Powder</a:t>
            </a:r>
            <a:r>
              <a:rPr lang="lt-LT" sz="1800" dirty="0"/>
              <a:t> </a:t>
            </a:r>
            <a:r>
              <a:rPr lang="lt-LT" sz="1800" dirty="0" err="1"/>
              <a:t>coated</a:t>
            </a:r>
            <a:r>
              <a:rPr lang="en-US" sz="1800" dirty="0"/>
              <a:t>;</a:t>
            </a:r>
            <a:r>
              <a:rPr lang="lt-LT" sz="1800" dirty="0"/>
              <a:t> </a:t>
            </a:r>
            <a:r>
              <a:rPr lang="lt-LT" sz="1800" dirty="0" err="1"/>
              <a:t>white</a:t>
            </a:r>
            <a:r>
              <a:rPr lang="lt-LT" sz="1800" dirty="0"/>
              <a:t> </a:t>
            </a:r>
            <a:r>
              <a:rPr lang="lt-LT" sz="1800" dirty="0" err="1"/>
              <a:t>or</a:t>
            </a:r>
            <a:r>
              <a:rPr lang="lt-LT" sz="1800" dirty="0"/>
              <a:t> </a:t>
            </a:r>
            <a:r>
              <a:rPr lang="lt-LT" sz="1800" dirty="0" err="1"/>
              <a:t>black</a:t>
            </a:r>
            <a:r>
              <a:rPr lang="lt-LT" sz="1800" dirty="0"/>
              <a:t> (</a:t>
            </a:r>
            <a:r>
              <a:rPr lang="lt-LT" sz="1800" dirty="0" err="1"/>
              <a:t>the</a:t>
            </a:r>
            <a:r>
              <a:rPr lang="lt-LT" sz="1800" dirty="0"/>
              <a:t> </a:t>
            </a:r>
            <a:r>
              <a:rPr lang="lt-LT" sz="1800" dirty="0" err="1"/>
              <a:t>same</a:t>
            </a:r>
            <a:r>
              <a:rPr lang="lt-LT" sz="1800" dirty="0"/>
              <a:t> </a:t>
            </a:r>
            <a:r>
              <a:rPr lang="en-US" sz="1800" dirty="0"/>
              <a:t>colors </a:t>
            </a:r>
            <a:r>
              <a:rPr lang="lt-LT" sz="1800" dirty="0" err="1"/>
              <a:t>like</a:t>
            </a:r>
            <a:r>
              <a:rPr lang="lt-LT" sz="1800" dirty="0"/>
              <a:t> </a:t>
            </a:r>
            <a:r>
              <a:rPr lang="lt-LT" sz="1800" dirty="0" err="1"/>
              <a:t>the</a:t>
            </a:r>
            <a:r>
              <a:rPr lang="lt-LT" sz="1800" dirty="0"/>
              <a:t> </a:t>
            </a:r>
            <a:r>
              <a:rPr lang="lt-LT" sz="1800" dirty="0" err="1"/>
              <a:t>frame</a:t>
            </a:r>
            <a:r>
              <a:rPr lang="en-US" sz="1800" dirty="0"/>
              <a:t>s’</a:t>
            </a:r>
            <a:r>
              <a:rPr lang="lt-LT" sz="1800" dirty="0"/>
              <a:t>).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 typeface="Arial" panose="020B0604020202020204" pitchFamily="34" charset="0"/>
              <a:buNone/>
            </a:pPr>
            <a:endParaRPr lang="lt-LT" sz="1800" b="1" dirty="0"/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 typeface="Arial" panose="020B0604020202020204" pitchFamily="34" charset="0"/>
              <a:buNone/>
            </a:pPr>
            <a:r>
              <a:rPr lang="lt-LT" sz="1800" b="1" dirty="0"/>
              <a:t>3. </a:t>
            </a:r>
            <a:r>
              <a:rPr lang="lt-LT" sz="1800" b="1" dirty="0" err="1"/>
              <a:t>Electric</a:t>
            </a:r>
            <a:r>
              <a:rPr lang="lt-LT" sz="1800" b="1" dirty="0"/>
              <a:t> </a:t>
            </a:r>
            <a:r>
              <a:rPr lang="lt-LT" sz="1800" b="1" dirty="0" err="1"/>
              <a:t>cable</a:t>
            </a:r>
            <a:r>
              <a:rPr lang="lt-LT" sz="1800" b="1" dirty="0"/>
              <a:t>:</a:t>
            </a:r>
          </a:p>
          <a:p>
            <a:pPr marL="342900" indent="-342900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3D01"/>
              </a:buClr>
              <a:buFont typeface="Wingdings" panose="05000000000000000000" pitchFamily="2" charset="2"/>
              <a:buChar char="§"/>
              <a:defRPr/>
            </a:pPr>
            <a:r>
              <a:rPr lang="lt-LT" sz="1800" dirty="0"/>
              <a:t>230 V. L 1.5m </a:t>
            </a:r>
            <a:endParaRPr lang="en-US" sz="1800" dirty="0"/>
          </a:p>
          <a:p>
            <a:pPr marL="342900" indent="-342900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3D01"/>
              </a:buClr>
              <a:buFont typeface="Wingdings" panose="05000000000000000000" pitchFamily="2" charset="2"/>
              <a:buChar char="§"/>
              <a:defRPr/>
            </a:pPr>
            <a:r>
              <a:rPr lang="lt-LT" sz="1800" dirty="0"/>
              <a:t>EU, UK</a:t>
            </a:r>
            <a:endParaRPr lang="lt-LT" sz="1800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lt-LT" sz="1800" dirty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sz="1800" dirty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sz="1800" dirty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lang="lt-LT" sz="1800" dirty="0"/>
          </a:p>
        </p:txBody>
      </p:sp>
      <p:sp>
        <p:nvSpPr>
          <p:cNvPr id="3" name="Text Placeholder 6"/>
          <p:cNvSpPr>
            <a:spLocks/>
          </p:cNvSpPr>
          <p:nvPr/>
        </p:nvSpPr>
        <p:spPr bwMode="auto">
          <a:xfrm>
            <a:off x="5721350" y="3971528"/>
            <a:ext cx="335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br>
              <a:rPr lang="en-US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lt-LT" b="1" dirty="0">
                <a:solidFill>
                  <a:schemeClr val="bg1"/>
                </a:solidFill>
                <a:latin typeface="+mn-lt"/>
                <a:cs typeface="+mn-cs"/>
              </a:rPr>
              <a:t>2</a:t>
            </a:r>
            <a:r>
              <a:rPr lang="en-US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00x</a:t>
            </a:r>
            <a:r>
              <a:rPr lang="lt-LT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en-US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00</a:t>
            </a:r>
            <a:r>
              <a:rPr lang="lt-LT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H=710-1210</a:t>
            </a:r>
            <a:endParaRPr lang="lt-LT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3318" name="Text Box 9"/>
          <p:cNvSpPr txBox="1">
            <a:spLocks noChangeArrowheads="1"/>
          </p:cNvSpPr>
          <p:nvPr/>
        </p:nvSpPr>
        <p:spPr bwMode="auto">
          <a:xfrm>
            <a:off x="7895695" y="1825990"/>
            <a:ext cx="5715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lt-LT" sz="1400" b="1" dirty="0">
                <a:solidFill>
                  <a:schemeClr val="bg1"/>
                </a:solidFill>
              </a:rPr>
              <a:t>2.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3319" name="Text Box 10"/>
          <p:cNvSpPr txBox="1">
            <a:spLocks noChangeArrowheads="1"/>
          </p:cNvSpPr>
          <p:nvPr/>
        </p:nvSpPr>
        <p:spPr bwMode="auto">
          <a:xfrm>
            <a:off x="6444208" y="3284141"/>
            <a:ext cx="74453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lt-LT" sz="1400" b="1" dirty="0">
                <a:solidFill>
                  <a:schemeClr val="bg1"/>
                </a:solidFill>
              </a:rPr>
              <a:t>3.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3320" name="Text Box 9"/>
          <p:cNvSpPr txBox="1">
            <a:spLocks noChangeArrowheads="1"/>
          </p:cNvSpPr>
          <p:nvPr/>
        </p:nvSpPr>
        <p:spPr bwMode="auto">
          <a:xfrm>
            <a:off x="6213637" y="1602725"/>
            <a:ext cx="57308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lt-LT" sz="1400" b="1" dirty="0">
                <a:solidFill>
                  <a:schemeClr val="bg1"/>
                </a:solidFill>
              </a:rPr>
              <a:t>1.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5435600" y="188913"/>
            <a:ext cx="3600450" cy="431800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  <p:txBody>
          <a:bodyPr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1" latinLnBrk="0" hangingPunct="1">
              <a:spcBef>
                <a:spcPct val="20000"/>
              </a:spcBef>
              <a:buClr>
                <a:srgbClr val="F1A60F"/>
              </a:buClr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rtl="0" eaLnBrk="1" latinLnBrk="0" hangingPunct="1">
              <a:spcBef>
                <a:spcPct val="20000"/>
              </a:spcBef>
              <a:buClr>
                <a:srgbClr val="F1A60F"/>
              </a:buClr>
              <a:buFont typeface="Wingdings" pitchFamily="2" charset="2"/>
              <a:buChar char="§"/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rgbClr val="F1A60F"/>
              </a:buClr>
              <a:buFont typeface="Wingdings" pitchFamily="2" charset="2"/>
              <a:buChar char="§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rgbClr val="F1A60F"/>
              </a:buClr>
              <a:buFont typeface="Wingdings" pitchFamily="2" charset="2"/>
              <a:buChar char="§"/>
              <a:defRPr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r" fontAlgn="auto"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</a:rPr>
              <a:t>JAZZ</a:t>
            </a:r>
            <a:endParaRPr lang="lt-LT" sz="20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18344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4" t="25796" r="8302" b="17972"/>
          <a:stretch/>
        </p:blipFill>
        <p:spPr>
          <a:xfrm>
            <a:off x="5745023" y="708216"/>
            <a:ext cx="3352106" cy="22167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5"/>
          <a:stretch/>
        </p:blipFill>
        <p:spPr>
          <a:xfrm>
            <a:off x="5832595" y="2996952"/>
            <a:ext cx="3204543" cy="3098640"/>
          </a:xfrm>
          <a:prstGeom prst="rect">
            <a:avLst/>
          </a:prstGeom>
        </p:spPr>
      </p:pic>
      <p:sp>
        <p:nvSpPr>
          <p:cNvPr id="15362" name="Title 3"/>
          <p:cNvSpPr>
            <a:spLocks noGrp="1"/>
          </p:cNvSpPr>
          <p:nvPr>
            <p:ph type="title" idx="4294967295"/>
          </p:nvPr>
        </p:nvSpPr>
        <p:spPr>
          <a:xfrm>
            <a:off x="323850" y="88900"/>
            <a:ext cx="3071813" cy="431800"/>
          </a:xfrm>
        </p:spPr>
        <p:txBody>
          <a:bodyPr bIns="0"/>
          <a:lstStyle/>
          <a:p>
            <a:pPr eaLnBrk="1" hangingPunct="1"/>
            <a:r>
              <a:rPr lang="lt-LT"/>
              <a:t>HIGH COFFEE TABLE</a:t>
            </a:r>
          </a:p>
        </p:txBody>
      </p:sp>
      <p:sp>
        <p:nvSpPr>
          <p:cNvPr id="2" name="Text Placeholder 6"/>
          <p:cNvSpPr>
            <a:spLocks/>
          </p:cNvSpPr>
          <p:nvPr/>
        </p:nvSpPr>
        <p:spPr bwMode="auto">
          <a:xfrm>
            <a:off x="264277" y="836712"/>
            <a:ext cx="5265737" cy="481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22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Clr>
                <a:srgbClr val="FF3D01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2pPr>
            <a:lvl3pPr marL="1257300" indent="-342900">
              <a:spcBef>
                <a:spcPct val="20000"/>
              </a:spcBef>
              <a:buClr>
                <a:srgbClr val="FF3D0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3D01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3D0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F3D0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F3D0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F3D0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F3D0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sz="1800" b="1" dirty="0">
                <a:latin typeface="Arial (Body)"/>
              </a:rPr>
              <a:t>1. </a:t>
            </a:r>
            <a:r>
              <a:rPr lang="lt-LT" sz="1800" b="1" dirty="0" err="1"/>
              <a:t>Tabletop</a:t>
            </a:r>
            <a:r>
              <a:rPr lang="lt-LT" sz="1800" b="1" dirty="0"/>
              <a:t>: </a:t>
            </a:r>
          </a:p>
          <a:p>
            <a:pPr marL="342900" indent="-342900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3D01"/>
              </a:buClr>
              <a:buFont typeface="Wingdings" panose="05000000000000000000" pitchFamily="2" charset="2"/>
              <a:buChar char="§"/>
              <a:defRPr/>
            </a:pPr>
            <a:r>
              <a:rPr lang="lt-LT" sz="1800" dirty="0"/>
              <a:t>MFC 25mm </a:t>
            </a:r>
            <a:r>
              <a:rPr lang="lt-LT" sz="1800" dirty="0" err="1"/>
              <a:t>with</a:t>
            </a:r>
            <a:r>
              <a:rPr lang="lt-LT" sz="1800" dirty="0"/>
              <a:t> </a:t>
            </a:r>
            <a:r>
              <a:rPr lang="en-US" sz="1800" dirty="0"/>
              <a:t>2</a:t>
            </a:r>
            <a:r>
              <a:rPr lang="lt-LT" sz="1800" dirty="0"/>
              <a:t>mm </a:t>
            </a:r>
            <a:r>
              <a:rPr lang="en-US" sz="1800" dirty="0"/>
              <a:t>ABS </a:t>
            </a:r>
            <a:r>
              <a:rPr lang="lt-LT" sz="1800" dirty="0" err="1"/>
              <a:t>edge</a:t>
            </a:r>
            <a:r>
              <a:rPr lang="lt-LT" sz="1800" dirty="0"/>
              <a:t>;</a:t>
            </a:r>
          </a:p>
          <a:p>
            <a:pPr marL="342900" indent="-342900" algn="just">
              <a:lnSpc>
                <a:spcPct val="80000"/>
              </a:lnSpc>
              <a:buClr>
                <a:srgbClr val="FF3D01"/>
              </a:buClr>
              <a:buFont typeface="Wingdings" panose="05000000000000000000" pitchFamily="2" charset="2"/>
              <a:buChar char="§"/>
              <a:defRPr/>
            </a:pPr>
            <a:r>
              <a:rPr lang="lt-LT" sz="1800" dirty="0" err="1"/>
              <a:t>Color</a:t>
            </a:r>
            <a:r>
              <a:rPr lang="lt-LT" sz="1800" dirty="0"/>
              <a:t> – </a:t>
            </a:r>
            <a:r>
              <a:rPr lang="lt-LT" sz="1800" dirty="0" err="1"/>
              <a:t>white</a:t>
            </a:r>
            <a:r>
              <a:rPr lang="en-US" sz="1800" dirty="0"/>
              <a:t>;</a:t>
            </a:r>
            <a:endParaRPr lang="lt-LT" sz="1800" dirty="0"/>
          </a:p>
          <a:p>
            <a:pPr marL="342900" indent="-342900" algn="just">
              <a:lnSpc>
                <a:spcPct val="80000"/>
              </a:lnSpc>
              <a:buClr>
                <a:srgbClr val="FF3D01"/>
              </a:buClr>
              <a:buFont typeface="Wingdings" panose="05000000000000000000" pitchFamily="2" charset="2"/>
              <a:buChar char="§"/>
              <a:defRPr/>
            </a:pPr>
            <a:r>
              <a:rPr lang="lt-LT" sz="1800" dirty="0"/>
              <a:t>8mm </a:t>
            </a:r>
            <a:r>
              <a:rPr lang="lt-LT" sz="1800" dirty="0" err="1"/>
              <a:t>gap</a:t>
            </a:r>
            <a:r>
              <a:rPr lang="lt-LT" sz="1800" dirty="0"/>
              <a:t> </a:t>
            </a:r>
            <a:r>
              <a:rPr lang="lt-LT" sz="1800" dirty="0" err="1"/>
              <a:t>between</a:t>
            </a:r>
            <a:r>
              <a:rPr lang="en-US" sz="1800" dirty="0"/>
              <a:t> the tabletop and the legs</a:t>
            </a:r>
            <a:r>
              <a:rPr lang="lt-LT" sz="1800" dirty="0"/>
              <a:t> (</a:t>
            </a:r>
            <a:r>
              <a:rPr lang="lt-LT" sz="1800" dirty="0" err="1"/>
              <a:t>distancer</a:t>
            </a:r>
            <a:r>
              <a:rPr lang="en-US" sz="1800" dirty="0"/>
              <a:t>s are</a:t>
            </a:r>
            <a:r>
              <a:rPr lang="lt-LT" sz="1800" dirty="0"/>
              <a:t> </a:t>
            </a:r>
            <a:r>
              <a:rPr lang="lt-LT" sz="1800" dirty="0" err="1"/>
              <a:t>always</a:t>
            </a:r>
            <a:r>
              <a:rPr lang="lt-LT" sz="1800" dirty="0"/>
              <a:t> </a:t>
            </a:r>
            <a:r>
              <a:rPr lang="lt-LT" sz="1800" dirty="0" err="1"/>
              <a:t>black</a:t>
            </a:r>
            <a:r>
              <a:rPr lang="lt-LT" sz="1800" dirty="0"/>
              <a:t>)</a:t>
            </a:r>
            <a:r>
              <a:rPr lang="en-US" sz="1800" dirty="0"/>
              <a:t>.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 typeface="Arial" panose="020B0604020202020204" pitchFamily="34" charset="0"/>
              <a:buNone/>
              <a:defRPr/>
            </a:pPr>
            <a:endParaRPr lang="lt-LT" sz="1800" dirty="0"/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 typeface="Arial" panose="020B0604020202020204" pitchFamily="34" charset="0"/>
              <a:buNone/>
              <a:defRPr/>
            </a:pPr>
            <a:r>
              <a:rPr lang="lt-LT" sz="1800" b="1" dirty="0"/>
              <a:t>2</a:t>
            </a:r>
            <a:r>
              <a:rPr lang="en-US" sz="1800" b="1" dirty="0"/>
              <a:t>. </a:t>
            </a:r>
            <a:r>
              <a:rPr lang="lt-LT" sz="1800" b="1" dirty="0" err="1"/>
              <a:t>Legs</a:t>
            </a:r>
            <a:r>
              <a:rPr lang="lt-LT" sz="1800" b="1" dirty="0"/>
              <a:t>:</a:t>
            </a:r>
          </a:p>
          <a:p>
            <a:pPr marL="342900" indent="-342900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3D01"/>
              </a:buClr>
              <a:buFont typeface="Wingdings" panose="05000000000000000000" pitchFamily="2" charset="2"/>
              <a:buChar char="§"/>
              <a:defRPr/>
            </a:pPr>
            <a:r>
              <a:rPr lang="lt-LT" sz="1800" dirty="0" err="1"/>
              <a:t>Metal</a:t>
            </a:r>
            <a:r>
              <a:rPr lang="lt-LT" sz="1800" dirty="0"/>
              <a:t> </a:t>
            </a:r>
            <a:r>
              <a:rPr lang="lt-LT" sz="1800" dirty="0" err="1"/>
              <a:t>tube</a:t>
            </a:r>
            <a:r>
              <a:rPr lang="lt-LT" sz="1800" dirty="0"/>
              <a:t> 70x20x2mm;</a:t>
            </a:r>
            <a:endParaRPr lang="en-US" sz="1800" dirty="0"/>
          </a:p>
          <a:p>
            <a:pPr marL="342900" indent="-342900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3D01"/>
              </a:buClr>
              <a:buFont typeface="Wingdings" panose="05000000000000000000" pitchFamily="2" charset="2"/>
              <a:buChar char="§"/>
              <a:defRPr/>
            </a:pPr>
            <a:r>
              <a:rPr lang="lt-LT" sz="1800" dirty="0" err="1"/>
              <a:t>Hight</a:t>
            </a:r>
            <a:r>
              <a:rPr lang="lt-LT" sz="1800" dirty="0"/>
              <a:t> </a:t>
            </a:r>
            <a:r>
              <a:rPr lang="lt-LT" sz="1800" dirty="0" err="1"/>
              <a:t>levelling</a:t>
            </a:r>
            <a:r>
              <a:rPr lang="lt-LT" sz="1800" dirty="0"/>
              <a:t> </a:t>
            </a:r>
            <a:r>
              <a:rPr lang="lt-LT" sz="1800" dirty="0" err="1"/>
              <a:t>feet</a:t>
            </a:r>
            <a:r>
              <a:rPr lang="lt-LT" sz="1800" dirty="0"/>
              <a:t>. Always </a:t>
            </a:r>
            <a:r>
              <a:rPr lang="lt-LT" sz="1800" dirty="0" err="1"/>
              <a:t>black</a:t>
            </a:r>
            <a:r>
              <a:rPr lang="lt-LT" sz="1800" dirty="0"/>
              <a:t>;</a:t>
            </a:r>
          </a:p>
          <a:p>
            <a:pPr marL="342900" indent="-342900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3D01"/>
              </a:buClr>
              <a:buFont typeface="Wingdings" panose="05000000000000000000" pitchFamily="2" charset="2"/>
              <a:buChar char="§"/>
              <a:defRPr/>
            </a:pPr>
            <a:r>
              <a:rPr lang="lt-LT" sz="1800" dirty="0" err="1"/>
              <a:t>Powder</a:t>
            </a:r>
            <a:r>
              <a:rPr lang="lt-LT" sz="1800" dirty="0"/>
              <a:t> </a:t>
            </a:r>
            <a:r>
              <a:rPr lang="lt-LT" sz="1800" dirty="0" err="1"/>
              <a:t>coated</a:t>
            </a:r>
            <a:r>
              <a:rPr lang="en-US" sz="1800" dirty="0"/>
              <a:t>;</a:t>
            </a:r>
            <a:r>
              <a:rPr lang="lt-LT" sz="1800" dirty="0"/>
              <a:t> </a:t>
            </a:r>
            <a:r>
              <a:rPr lang="lt-LT" sz="1800" dirty="0" err="1"/>
              <a:t>white</a:t>
            </a:r>
            <a:r>
              <a:rPr lang="lt-LT" sz="1800" dirty="0"/>
              <a:t> </a:t>
            </a:r>
            <a:r>
              <a:rPr lang="lt-LT" sz="1800" dirty="0" err="1"/>
              <a:t>or</a:t>
            </a:r>
            <a:r>
              <a:rPr lang="lt-LT" sz="1800" dirty="0"/>
              <a:t> </a:t>
            </a:r>
            <a:r>
              <a:rPr lang="lt-LT" sz="1800" dirty="0" err="1"/>
              <a:t>black</a:t>
            </a:r>
            <a:r>
              <a:rPr lang="lt-LT" sz="1800" dirty="0"/>
              <a:t>.</a:t>
            </a:r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 typeface="Arial" panose="020B0604020202020204" pitchFamily="34" charset="0"/>
              <a:buChar char="•"/>
              <a:defRPr/>
            </a:pPr>
            <a:endParaRPr lang="lt-LT" sz="1800" dirty="0"/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 typeface="Arial" panose="020B0604020202020204" pitchFamily="34" charset="0"/>
              <a:buNone/>
              <a:defRPr/>
            </a:pPr>
            <a:r>
              <a:rPr lang="lt-LT" sz="1800" b="1" dirty="0"/>
              <a:t>3</a:t>
            </a:r>
            <a:r>
              <a:rPr lang="en-US" sz="1800" b="1" dirty="0"/>
              <a:t>. </a:t>
            </a:r>
            <a:r>
              <a:rPr lang="lt-LT" sz="1800" b="1" dirty="0" err="1"/>
              <a:t>Frame</a:t>
            </a:r>
            <a:r>
              <a:rPr lang="lt-LT" sz="1800" b="1" dirty="0"/>
              <a:t>:</a:t>
            </a:r>
          </a:p>
          <a:p>
            <a:pPr marL="342900" indent="-342900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3D01"/>
              </a:buClr>
              <a:buFont typeface="Wingdings" panose="05000000000000000000" pitchFamily="2" charset="2"/>
              <a:buChar char="§"/>
              <a:defRPr/>
            </a:pPr>
            <a:r>
              <a:rPr lang="lt-LT" sz="1800" dirty="0" err="1"/>
              <a:t>Metal</a:t>
            </a:r>
            <a:r>
              <a:rPr lang="lt-LT" sz="1800" dirty="0"/>
              <a:t> </a:t>
            </a:r>
            <a:r>
              <a:rPr lang="lt-LT" sz="1800" dirty="0" err="1"/>
              <a:t>profile</a:t>
            </a:r>
            <a:r>
              <a:rPr lang="lt-LT" sz="1800" dirty="0"/>
              <a:t> 35x35x4mm;</a:t>
            </a:r>
          </a:p>
          <a:p>
            <a:pPr marL="342900" indent="-342900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3D01"/>
              </a:buClr>
              <a:buFont typeface="Wingdings" panose="05000000000000000000" pitchFamily="2" charset="2"/>
              <a:buChar char="§"/>
              <a:defRPr/>
            </a:pPr>
            <a:r>
              <a:rPr lang="lt-LT" sz="1800" dirty="0" err="1"/>
              <a:t>Powder</a:t>
            </a:r>
            <a:r>
              <a:rPr lang="lt-LT" sz="1800" dirty="0"/>
              <a:t> </a:t>
            </a:r>
            <a:r>
              <a:rPr lang="lt-LT" sz="1800" dirty="0" err="1"/>
              <a:t>coated</a:t>
            </a:r>
            <a:r>
              <a:rPr lang="en-US" sz="1800" dirty="0"/>
              <a:t>;</a:t>
            </a:r>
            <a:r>
              <a:rPr lang="lt-LT" sz="1800" dirty="0"/>
              <a:t> </a:t>
            </a:r>
            <a:r>
              <a:rPr lang="lt-LT" sz="1800" dirty="0" err="1"/>
              <a:t>color</a:t>
            </a:r>
            <a:r>
              <a:rPr lang="lt-LT" sz="1800" dirty="0"/>
              <a:t> </a:t>
            </a:r>
            <a:r>
              <a:rPr lang="lt-LT" sz="1800" dirty="0" err="1"/>
              <a:t>the</a:t>
            </a:r>
            <a:r>
              <a:rPr lang="lt-LT" sz="1800" dirty="0"/>
              <a:t> </a:t>
            </a:r>
            <a:r>
              <a:rPr lang="lt-LT" sz="1800" dirty="0" err="1"/>
              <a:t>same</a:t>
            </a:r>
            <a:r>
              <a:rPr lang="lt-LT" sz="1800" dirty="0"/>
              <a:t> </a:t>
            </a:r>
            <a:r>
              <a:rPr lang="lt-LT" sz="1800" dirty="0" err="1"/>
              <a:t>like</a:t>
            </a:r>
            <a:r>
              <a:rPr lang="lt-LT" sz="1800" dirty="0"/>
              <a:t> </a:t>
            </a:r>
            <a:r>
              <a:rPr lang="lt-LT" sz="1800" dirty="0" err="1"/>
              <a:t>the</a:t>
            </a:r>
            <a:r>
              <a:rPr lang="lt-LT" sz="1800" dirty="0"/>
              <a:t> </a:t>
            </a:r>
            <a:r>
              <a:rPr lang="lt-LT" sz="1800" dirty="0" err="1"/>
              <a:t>legs</a:t>
            </a:r>
            <a:r>
              <a:rPr lang="lt-LT" sz="1800" dirty="0"/>
              <a:t>.</a:t>
            </a:r>
          </a:p>
          <a:p>
            <a:pPr eaLnBrk="1" hangingPunct="1">
              <a:lnSpc>
                <a:spcPct val="80000"/>
              </a:lnSpc>
              <a:buClr>
                <a:srgbClr val="FF3D01"/>
              </a:buClr>
              <a:buFont typeface="Wingdings" panose="05000000000000000000" pitchFamily="2" charset="2"/>
              <a:buChar char="§"/>
              <a:defRPr/>
            </a:pPr>
            <a:endParaRPr lang="lt-LT" sz="1800" dirty="0">
              <a:latin typeface="Arial (Body)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lt-LT" sz="1800" dirty="0">
              <a:latin typeface="Arial (Body)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en-US" sz="1800" dirty="0">
              <a:latin typeface="Arial (Body)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en-US" sz="1800" dirty="0">
              <a:latin typeface="Arial (Body)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endParaRPr lang="lt-LT" sz="1800" dirty="0">
              <a:latin typeface="Arial (Body)"/>
            </a:endParaRPr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5435600" y="188913"/>
            <a:ext cx="3600450" cy="431800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  <p:txBody>
          <a:bodyPr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1" latinLnBrk="0" hangingPunct="1">
              <a:spcBef>
                <a:spcPct val="20000"/>
              </a:spcBef>
              <a:buClr>
                <a:srgbClr val="F1A60F"/>
              </a:buClr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rtl="0" eaLnBrk="1" latinLnBrk="0" hangingPunct="1">
              <a:spcBef>
                <a:spcPct val="20000"/>
              </a:spcBef>
              <a:buClr>
                <a:srgbClr val="F1A60F"/>
              </a:buClr>
              <a:buFont typeface="Wingdings" pitchFamily="2" charset="2"/>
              <a:buChar char="§"/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rgbClr val="F1A60F"/>
              </a:buClr>
              <a:buFont typeface="Wingdings" pitchFamily="2" charset="2"/>
              <a:buChar char="§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rgbClr val="F1A60F"/>
              </a:buClr>
              <a:buFont typeface="Wingdings" pitchFamily="2" charset="2"/>
              <a:buChar char="§"/>
              <a:defRPr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r" fontAlgn="auto"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</a:rPr>
              <a:t>JAZZ</a:t>
            </a:r>
            <a:endParaRPr lang="lt-LT" sz="2000" kern="0" dirty="0">
              <a:solidFill>
                <a:schemeClr val="tx1"/>
              </a:solidFill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7909417" y="3403354"/>
            <a:ext cx="3333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lt-LT" sz="1400" b="1" dirty="0">
                <a:solidFill>
                  <a:schemeClr val="bg1"/>
                </a:solidFill>
              </a:rPr>
              <a:t>1.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5971426" y="4756887"/>
            <a:ext cx="3333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lt-LT" sz="1400" b="1" dirty="0">
                <a:solidFill>
                  <a:schemeClr val="bg1"/>
                </a:solidFill>
              </a:rPr>
              <a:t>2.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7133043" y="3627738"/>
            <a:ext cx="33496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lt-LT" sz="1400" b="1" dirty="0">
                <a:solidFill>
                  <a:schemeClr val="bg1"/>
                </a:solidFill>
              </a:rPr>
              <a:t>3.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5971426" y="5981665"/>
            <a:ext cx="29210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b="1" dirty="0">
                <a:solidFill>
                  <a:schemeClr val="bg1"/>
                </a:solidFill>
                <a:cs typeface="Calibri" panose="020F0502020204030204" pitchFamily="34" charset="0"/>
              </a:rPr>
              <a:t>1</a:t>
            </a:r>
            <a:r>
              <a:rPr lang="lt-LT" b="1" dirty="0">
                <a:solidFill>
                  <a:schemeClr val="bg1"/>
                </a:solidFill>
              </a:rPr>
              <a:t>8</a:t>
            </a:r>
            <a:r>
              <a:rPr lang="en-US" b="1" dirty="0">
                <a:solidFill>
                  <a:schemeClr val="bg1"/>
                </a:solidFill>
                <a:cs typeface="Calibri" panose="020F0502020204030204" pitchFamily="34" charset="0"/>
              </a:rPr>
              <a:t>00x</a:t>
            </a:r>
            <a:r>
              <a:rPr lang="lt-LT" b="1" dirty="0">
                <a:solidFill>
                  <a:schemeClr val="bg1"/>
                </a:solidFill>
              </a:rPr>
              <a:t>7</a:t>
            </a:r>
            <a:r>
              <a:rPr lang="en-US" b="1" dirty="0">
                <a:solidFill>
                  <a:schemeClr val="bg1"/>
                </a:solidFill>
                <a:cs typeface="Calibri" panose="020F0502020204030204" pitchFamily="34" charset="0"/>
              </a:rPr>
              <a:t>00</a:t>
            </a:r>
            <a:r>
              <a:rPr lang="lt-LT" b="1" dirty="0">
                <a:solidFill>
                  <a:schemeClr val="bg1"/>
                </a:solidFill>
                <a:cs typeface="Calibri" panose="020F0502020204030204" pitchFamily="34" charset="0"/>
              </a:rPr>
              <a:t>,</a:t>
            </a:r>
            <a:r>
              <a:rPr lang="en-US" b="1" dirty="0">
                <a:solidFill>
                  <a:schemeClr val="bg1"/>
                </a:solidFill>
                <a:cs typeface="Calibri" panose="020F0502020204030204" pitchFamily="34" charset="0"/>
              </a:rPr>
              <a:t> H=</a:t>
            </a:r>
            <a:r>
              <a:rPr lang="lt-LT" b="1" dirty="0">
                <a:solidFill>
                  <a:schemeClr val="bg1"/>
                </a:solidFill>
                <a:cs typeface="Calibri" panose="020F0502020204030204" pitchFamily="34" charset="0"/>
              </a:rPr>
              <a:t>900/</a:t>
            </a:r>
            <a:r>
              <a:rPr lang="lt-LT" b="1" dirty="0">
                <a:solidFill>
                  <a:schemeClr val="bg1"/>
                </a:solidFill>
              </a:rPr>
              <a:t>1030</a:t>
            </a:r>
            <a:endParaRPr lang="lt-LT" b="1" dirty="0"/>
          </a:p>
        </p:txBody>
      </p:sp>
    </p:spTree>
    <p:extLst>
      <p:ext uri="{BB962C8B-B14F-4D97-AF65-F5344CB8AC3E}">
        <p14:creationId xmlns:p14="http://schemas.microsoft.com/office/powerpoint/2010/main" val="111517704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 idx="4294967295"/>
          </p:nvPr>
        </p:nvSpPr>
        <p:spPr>
          <a:xfrm>
            <a:off x="323850" y="88900"/>
            <a:ext cx="3071813" cy="431800"/>
          </a:xfrm>
        </p:spPr>
        <p:txBody>
          <a:bodyPr bIns="0"/>
          <a:lstStyle/>
          <a:p>
            <a:pPr eaLnBrk="1" hangingPunct="1"/>
            <a:r>
              <a:rPr lang="en-US"/>
              <a:t>MEETING TABLE</a:t>
            </a:r>
            <a:endParaRPr lang="lt-LT"/>
          </a:p>
        </p:txBody>
      </p:sp>
      <p:sp>
        <p:nvSpPr>
          <p:cNvPr id="2" name="Text Placeholder 6"/>
          <p:cNvSpPr>
            <a:spLocks/>
          </p:cNvSpPr>
          <p:nvPr/>
        </p:nvSpPr>
        <p:spPr bwMode="auto">
          <a:xfrm>
            <a:off x="225175" y="2219124"/>
            <a:ext cx="484981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22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Clr>
                <a:srgbClr val="FF3D01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2pPr>
            <a:lvl3pPr marL="1257300" indent="-342900">
              <a:spcBef>
                <a:spcPct val="20000"/>
              </a:spcBef>
              <a:buClr>
                <a:srgbClr val="FF3D0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3D01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3D0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F3D0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F3D0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F3D0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F3D0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10000"/>
              </a:spcBef>
              <a:buFont typeface="Arial" panose="020B0604020202020204" pitchFamily="34" charset="0"/>
              <a:buNone/>
              <a:defRPr/>
            </a:pPr>
            <a:r>
              <a:rPr lang="en-US" sz="1600" b="1" dirty="0"/>
              <a:t>2. Metal frame</a:t>
            </a:r>
            <a:r>
              <a:rPr lang="lt-LT" sz="1600" b="1" dirty="0"/>
              <a:t>: </a:t>
            </a:r>
          </a:p>
          <a:p>
            <a:pPr marL="342900" indent="-342900" algn="just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3D01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Metal “</a:t>
            </a:r>
            <a:r>
              <a:rPr lang="en-US" sz="1600" dirty="0" err="1"/>
              <a:t>L”profile</a:t>
            </a:r>
            <a:r>
              <a:rPr lang="lt-LT" sz="1600" dirty="0"/>
              <a:t>:</a:t>
            </a:r>
            <a:r>
              <a:rPr lang="en-US" sz="1600" dirty="0"/>
              <a:t> </a:t>
            </a:r>
            <a:r>
              <a:rPr lang="lt-LT" sz="1600" dirty="0"/>
              <a:t>50x</a:t>
            </a:r>
            <a:r>
              <a:rPr lang="en-US" sz="1600" dirty="0"/>
              <a:t>50x3mm;</a:t>
            </a:r>
          </a:p>
          <a:p>
            <a:pPr marL="342900" indent="-34290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3D01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Powder coated metal.</a:t>
            </a:r>
            <a:r>
              <a:rPr lang="lt-LT" sz="1600" dirty="0"/>
              <a:t> </a:t>
            </a:r>
            <a:br>
              <a:rPr lang="en-US" sz="1600" dirty="0"/>
            </a:br>
            <a:endParaRPr lang="en-US" sz="1600" dirty="0"/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 typeface="Arial" panose="020B0604020202020204" pitchFamily="34" charset="0"/>
              <a:buNone/>
              <a:defRPr/>
            </a:pPr>
            <a:r>
              <a:rPr lang="en-US" sz="1600" b="1" dirty="0"/>
              <a:t>3. Leg</a:t>
            </a:r>
            <a:r>
              <a:rPr lang="lt-LT" sz="1600" b="1" dirty="0"/>
              <a:t> </a:t>
            </a:r>
            <a:r>
              <a:rPr lang="lt-LT" sz="1600" b="1" dirty="0" err="1"/>
              <a:t>column</a:t>
            </a:r>
            <a:r>
              <a:rPr lang="lt-LT" sz="1600" b="1" dirty="0"/>
              <a:t>: </a:t>
            </a:r>
          </a:p>
          <a:p>
            <a:pPr marL="342900" indent="-34290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3D01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 </a:t>
            </a:r>
            <a:r>
              <a:rPr lang="lt-LT" sz="1600" dirty="0" err="1"/>
              <a:t>Dimensions</a:t>
            </a:r>
            <a:r>
              <a:rPr lang="en-US" sz="1600" dirty="0"/>
              <a:t> (mm) </a:t>
            </a:r>
            <a:r>
              <a:rPr lang="lt-LT" sz="1600" dirty="0"/>
              <a:t>: 50x80</a:t>
            </a:r>
            <a:r>
              <a:rPr lang="en-US" sz="1600" dirty="0"/>
              <a:t>x686</a:t>
            </a:r>
            <a:r>
              <a:rPr lang="lt-LT" sz="1600" dirty="0"/>
              <a:t>H</a:t>
            </a:r>
            <a:r>
              <a:rPr lang="en-US" sz="1600" dirty="0"/>
              <a:t>;</a:t>
            </a:r>
          </a:p>
          <a:p>
            <a:pPr marL="342900" indent="-34290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3D01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 Powder coated metal. Colors black and white</a:t>
            </a:r>
            <a:br>
              <a:rPr lang="en-US" sz="1600" dirty="0"/>
            </a:br>
            <a:br>
              <a:rPr lang="en-US" sz="1600" dirty="0"/>
            </a:br>
            <a:endParaRPr lang="lt-LT" sz="1600" dirty="0"/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5435600" y="188913"/>
            <a:ext cx="3600450" cy="431800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  <p:txBody>
          <a:bodyPr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1" latinLnBrk="0" hangingPunct="1">
              <a:spcBef>
                <a:spcPct val="20000"/>
              </a:spcBef>
              <a:buClr>
                <a:srgbClr val="F1A60F"/>
              </a:buClr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rtl="0" eaLnBrk="1" latinLnBrk="0" hangingPunct="1">
              <a:spcBef>
                <a:spcPct val="20000"/>
              </a:spcBef>
              <a:buClr>
                <a:srgbClr val="F1A60F"/>
              </a:buClr>
              <a:buFont typeface="Wingdings" pitchFamily="2" charset="2"/>
              <a:buChar char="§"/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rgbClr val="F1A60F"/>
              </a:buClr>
              <a:buFont typeface="Wingdings" pitchFamily="2" charset="2"/>
              <a:buChar char="§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rgbClr val="F1A60F"/>
              </a:buClr>
              <a:buFont typeface="Wingdings" pitchFamily="2" charset="2"/>
              <a:buChar char="§"/>
              <a:defRPr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r" fontAlgn="auto"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</a:rPr>
              <a:t>JAZZ</a:t>
            </a:r>
            <a:endParaRPr lang="lt-LT" sz="2000" kern="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0354" y="836712"/>
            <a:ext cx="5162550" cy="129881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1. </a:t>
            </a:r>
            <a:r>
              <a:rPr lang="lt-LT" sz="1600" b="1" dirty="0" err="1">
                <a:solidFill>
                  <a:schemeClr val="bg1"/>
                </a:solidFill>
              </a:rPr>
              <a:t>Tabletop</a:t>
            </a:r>
            <a:r>
              <a:rPr lang="lt-LT" sz="1600" b="1" dirty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MDF </a:t>
            </a:r>
            <a:r>
              <a:rPr lang="lt-LT" sz="1600" dirty="0">
                <a:solidFill>
                  <a:schemeClr val="bg1"/>
                </a:solidFill>
              </a:rPr>
              <a:t>25mm (</a:t>
            </a:r>
            <a:r>
              <a:rPr lang="lt-LT" sz="1600" dirty="0" err="1">
                <a:solidFill>
                  <a:schemeClr val="bg1"/>
                </a:solidFill>
              </a:rPr>
              <a:t>bevelled</a:t>
            </a:r>
            <a:r>
              <a:rPr lang="lt-LT" sz="1600" dirty="0">
                <a:solidFill>
                  <a:schemeClr val="bg1"/>
                </a:solidFill>
              </a:rPr>
              <a:t> </a:t>
            </a:r>
            <a:r>
              <a:rPr lang="lt-LT" sz="1600" dirty="0" err="1">
                <a:solidFill>
                  <a:schemeClr val="bg1"/>
                </a:solidFill>
              </a:rPr>
              <a:t>edge</a:t>
            </a:r>
            <a:r>
              <a:rPr lang="lt-LT" sz="1600" dirty="0">
                <a:solidFill>
                  <a:schemeClr val="bg1"/>
                </a:solidFill>
              </a:rPr>
              <a:t> </a:t>
            </a:r>
            <a:r>
              <a:rPr lang="lt-LT" sz="1600" dirty="0" err="1">
                <a:solidFill>
                  <a:schemeClr val="bg1"/>
                </a:solidFill>
              </a:rPr>
              <a:t>around</a:t>
            </a:r>
            <a:r>
              <a:rPr lang="lt-LT" sz="1600" dirty="0">
                <a:solidFill>
                  <a:schemeClr val="bg1"/>
                </a:solidFill>
              </a:rPr>
              <a:t>)</a:t>
            </a:r>
            <a:r>
              <a:rPr lang="lt-LT" sz="1600" dirty="0">
                <a:solidFill>
                  <a:schemeClr val="bg1"/>
                </a:solidFill>
                <a:cs typeface="Calibri" panose="020F0502020204030204" pitchFamily="34" charset="0"/>
              </a:rPr>
              <a:t>: </a:t>
            </a:r>
          </a:p>
          <a:p>
            <a:pPr marL="342900" indent="-342900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F3D01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chemeClr val="bg1"/>
                </a:solidFill>
                <a:cs typeface="Calibri" panose="020F0502020204030204" pitchFamily="34" charset="0"/>
              </a:rPr>
              <a:t>dark gray </a:t>
            </a:r>
            <a:r>
              <a:rPr lang="en-US" sz="1600" dirty="0" err="1">
                <a:solidFill>
                  <a:schemeClr val="bg1"/>
                </a:solidFill>
                <a:cs typeface="Calibri" panose="020F0502020204030204" pitchFamily="34" charset="0"/>
              </a:rPr>
              <a:t>marmoleum</a:t>
            </a:r>
            <a:r>
              <a:rPr lang="en-US" sz="1600" dirty="0">
                <a:solidFill>
                  <a:schemeClr val="bg1"/>
                </a:solidFill>
                <a:cs typeface="Calibri" panose="020F0502020204030204" pitchFamily="34" charset="0"/>
              </a:rPr>
              <a:t>; </a:t>
            </a:r>
            <a:r>
              <a:rPr lang="lt-LT" sz="1600" dirty="0">
                <a:solidFill>
                  <a:schemeClr val="bg1"/>
                </a:solidFill>
                <a:cs typeface="Calibri" panose="020F0502020204030204" pitchFamily="34" charset="0"/>
              </a:rPr>
              <a:t>e</a:t>
            </a:r>
            <a:r>
              <a:rPr lang="en-US" sz="1600" dirty="0" err="1">
                <a:solidFill>
                  <a:schemeClr val="bg1"/>
                </a:solidFill>
                <a:cs typeface="Calibri" panose="020F0502020204030204" pitchFamily="34" charset="0"/>
              </a:rPr>
              <a:t>dge</a:t>
            </a:r>
            <a:r>
              <a:rPr lang="lt-LT" sz="1600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cs typeface="Calibri" panose="020F0502020204030204" pitchFamily="34" charset="0"/>
              </a:rPr>
              <a:t>black lacquered;</a:t>
            </a:r>
            <a:endParaRPr lang="lt-LT" sz="1600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342900" indent="-342900" algn="just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F3D01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chemeClr val="bg1"/>
                </a:solidFill>
                <a:cs typeface="Calibri" panose="020F0502020204030204" pitchFamily="34" charset="0"/>
              </a:rPr>
              <a:t>w</a:t>
            </a:r>
            <a:r>
              <a:rPr lang="lt-LT" sz="1600" dirty="0">
                <a:solidFill>
                  <a:schemeClr val="bg1"/>
                </a:solidFill>
                <a:cs typeface="Calibri" panose="020F0502020204030204" pitchFamily="34" charset="0"/>
              </a:rPr>
              <a:t>hite-</a:t>
            </a:r>
            <a:r>
              <a:rPr lang="en-US" sz="1600" dirty="0">
                <a:solidFill>
                  <a:schemeClr val="bg1"/>
                </a:solidFill>
                <a:cs typeface="Calibri" panose="020F0502020204030204" pitchFamily="34" charset="0"/>
              </a:rPr>
              <a:t>CPL</a:t>
            </a:r>
            <a:r>
              <a:rPr lang="lt-LT" sz="1600" dirty="0">
                <a:solidFill>
                  <a:schemeClr val="bg1"/>
                </a:solidFill>
                <a:cs typeface="Calibri" panose="020F0502020204030204" pitchFamily="34" charset="0"/>
              </a:rPr>
              <a:t>;</a:t>
            </a:r>
            <a:r>
              <a:rPr lang="en-US" sz="1600" dirty="0">
                <a:solidFill>
                  <a:schemeClr val="bg1"/>
                </a:solidFill>
                <a:cs typeface="Calibri" panose="020F0502020204030204" pitchFamily="34" charset="0"/>
              </a:rPr>
              <a:t> edge white painted;</a:t>
            </a:r>
            <a:endParaRPr lang="lt-LT" sz="1600" dirty="0">
              <a:solidFill>
                <a:schemeClr val="bg1"/>
              </a:solidFill>
            </a:endParaRPr>
          </a:p>
          <a:p>
            <a:pPr algn="just" eaLnBrk="1" hangingPunct="1">
              <a:lnSpc>
                <a:spcPct val="80000"/>
              </a:lnSpc>
              <a:spcBef>
                <a:spcPct val="20000"/>
              </a:spcBef>
              <a:buClr>
                <a:srgbClr val="FF3D01"/>
              </a:buClr>
              <a:buFont typeface="Wingdings" panose="05000000000000000000" pitchFamily="2" charset="2"/>
              <a:buNone/>
              <a:defRPr/>
            </a:pPr>
            <a:r>
              <a:rPr lang="lt-LT" sz="1600" b="1" dirty="0">
                <a:solidFill>
                  <a:schemeClr val="bg1"/>
                </a:solidFill>
              </a:rPr>
              <a:t>1.1</a:t>
            </a:r>
            <a:r>
              <a:rPr lang="lt-LT" sz="1600" dirty="0">
                <a:solidFill>
                  <a:schemeClr val="bg1"/>
                </a:solidFill>
              </a:rPr>
              <a:t> </a:t>
            </a:r>
            <a:r>
              <a:rPr lang="lt-LT" sz="1600" b="1" dirty="0" err="1">
                <a:solidFill>
                  <a:schemeClr val="bg1"/>
                </a:solidFill>
              </a:rPr>
              <a:t>Tabletop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lt-LT" sz="1600" dirty="0">
                <a:solidFill>
                  <a:schemeClr val="bg1"/>
                </a:solidFill>
              </a:rPr>
              <a:t>MFC 25mm, </a:t>
            </a:r>
            <a:r>
              <a:rPr lang="lt-LT" sz="1600" dirty="0" err="1">
                <a:solidFill>
                  <a:schemeClr val="bg1"/>
                </a:solidFill>
              </a:rPr>
              <a:t>with</a:t>
            </a:r>
            <a:r>
              <a:rPr lang="lt-LT" sz="1600" dirty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2</a:t>
            </a:r>
            <a:r>
              <a:rPr lang="lt-LT" sz="1600" dirty="0">
                <a:solidFill>
                  <a:schemeClr val="bg1"/>
                </a:solidFill>
              </a:rPr>
              <a:t>mm ABS </a:t>
            </a:r>
            <a:r>
              <a:rPr lang="lt-LT" sz="1600" dirty="0" err="1">
                <a:solidFill>
                  <a:schemeClr val="bg1"/>
                </a:solidFill>
              </a:rPr>
              <a:t>edge</a:t>
            </a:r>
            <a:r>
              <a:rPr lang="lt-LT" sz="1600" dirty="0">
                <a:solidFill>
                  <a:schemeClr val="bg1"/>
                </a:solidFill>
              </a:rPr>
              <a:t>; </a:t>
            </a:r>
            <a:r>
              <a:rPr lang="lt-LT" sz="1600" dirty="0" err="1">
                <a:solidFill>
                  <a:schemeClr val="bg1"/>
                </a:solidFill>
              </a:rPr>
              <a:t>white</a:t>
            </a:r>
            <a:r>
              <a:rPr lang="lt-LT" sz="1600" dirty="0">
                <a:solidFill>
                  <a:schemeClr val="bg1"/>
                </a:solidFill>
              </a:rPr>
              <a:t>.</a:t>
            </a:r>
          </a:p>
          <a:p>
            <a:pPr eaLnBrk="1" hangingPunct="1">
              <a:defRPr/>
            </a:pPr>
            <a:endParaRPr lang="lt-LT" sz="1600" dirty="0"/>
          </a:p>
        </p:txBody>
      </p:sp>
      <p:sp>
        <p:nvSpPr>
          <p:cNvPr id="13" name="Text Placeholder 6"/>
          <p:cNvSpPr>
            <a:spLocks/>
          </p:cNvSpPr>
          <p:nvPr/>
        </p:nvSpPr>
        <p:spPr bwMode="auto">
          <a:xfrm>
            <a:off x="260690" y="4134351"/>
            <a:ext cx="51054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ct val="1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600" b="1" dirty="0">
                <a:solidFill>
                  <a:schemeClr val="bg1"/>
                </a:solidFill>
                <a:latin typeface="+mn-lt"/>
              </a:rPr>
              <a:t> 4. Leg base</a:t>
            </a:r>
            <a:r>
              <a:rPr lang="lt-LT" sz="16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342900" indent="-342900" algn="just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F3D01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A leg base made of 12mm thick steel sheet;</a:t>
            </a:r>
          </a:p>
          <a:p>
            <a:pPr marL="342900" indent="-342900" algn="just" eaLnBrk="1" hangingPunct="1">
              <a:lnSpc>
                <a:spcPct val="80000"/>
              </a:lnSpc>
              <a:spcBef>
                <a:spcPct val="20000"/>
              </a:spcBef>
              <a:buClr>
                <a:srgbClr val="FF3D01"/>
              </a:buClr>
              <a:buFont typeface="Wingdings" panose="05000000000000000000" pitchFamily="2" charset="2"/>
              <a:buChar char="§"/>
              <a:defRPr/>
            </a:pPr>
            <a:r>
              <a:rPr lang="lt-LT" sz="1600" dirty="0" err="1">
                <a:solidFill>
                  <a:schemeClr val="bg1"/>
                </a:solidFill>
                <a:latin typeface="+mn-lt"/>
              </a:rPr>
              <a:t>Dimensions</a:t>
            </a:r>
            <a:r>
              <a:rPr lang="lt-LT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70</a:t>
            </a:r>
            <a:r>
              <a:rPr lang="lt-LT" sz="1600" dirty="0">
                <a:solidFill>
                  <a:schemeClr val="bg1"/>
                </a:solidFill>
                <a:latin typeface="+mn-lt"/>
              </a:rPr>
              <a:t>x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80</a:t>
            </a:r>
            <a:r>
              <a:rPr lang="lt-LT" sz="1600" dirty="0">
                <a:solidFill>
                  <a:schemeClr val="bg1"/>
                </a:solidFill>
                <a:latin typeface="+mn-lt"/>
              </a:rPr>
              <a:t>0x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30</a:t>
            </a:r>
            <a:r>
              <a:rPr lang="lt-LT" sz="1600" dirty="0">
                <a:solidFill>
                  <a:schemeClr val="bg1"/>
                </a:solidFill>
                <a:latin typeface="+mn-lt"/>
              </a:rPr>
              <a:t>mm.</a:t>
            </a:r>
          </a:p>
          <a:p>
            <a:pPr marL="342900" indent="-342900" algn="just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F3D01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Leg base has height leveling </a:t>
            </a:r>
            <a:r>
              <a:rPr lang="en-US" sz="1600" dirty="0" err="1">
                <a:solidFill>
                  <a:schemeClr val="bg1"/>
                </a:solidFill>
                <a:latin typeface="+mn-lt"/>
              </a:rPr>
              <a:t>feets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;</a:t>
            </a:r>
          </a:p>
          <a:p>
            <a:pPr marL="342900" indent="-342900" algn="just" eaLnBrk="1" fontAlgn="auto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F3D01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Leveling feet covers made of black lacquered MDF;</a:t>
            </a:r>
          </a:p>
          <a:p>
            <a:pPr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lt-LT" sz="1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0" t="27099" r="3350" b="-3332"/>
          <a:stretch/>
        </p:blipFill>
        <p:spPr>
          <a:xfrm>
            <a:off x="5778229" y="3146215"/>
            <a:ext cx="3359022" cy="3154326"/>
          </a:xfrm>
          <a:prstGeom prst="rect">
            <a:avLst/>
          </a:prstGeom>
        </p:spPr>
      </p:pic>
      <p:sp>
        <p:nvSpPr>
          <p:cNvPr id="17" name="Text Placeholder 6"/>
          <p:cNvSpPr>
            <a:spLocks/>
          </p:cNvSpPr>
          <p:nvPr/>
        </p:nvSpPr>
        <p:spPr bwMode="auto">
          <a:xfrm>
            <a:off x="7467600" y="3948836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2.</a:t>
            </a:r>
            <a:endParaRPr lang="lt-LT" sz="1400" b="1" dirty="0">
              <a:solidFill>
                <a:schemeClr val="bg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 Placeholder 6"/>
          <p:cNvSpPr>
            <a:spLocks/>
          </p:cNvSpPr>
          <p:nvPr/>
        </p:nvSpPr>
        <p:spPr bwMode="auto">
          <a:xfrm>
            <a:off x="6648450" y="4957572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3.</a:t>
            </a:r>
            <a:endParaRPr lang="lt-LT" sz="1400" b="1" dirty="0">
              <a:solidFill>
                <a:schemeClr val="bg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 Placeholder 6"/>
          <p:cNvSpPr>
            <a:spLocks/>
          </p:cNvSpPr>
          <p:nvPr/>
        </p:nvSpPr>
        <p:spPr bwMode="auto">
          <a:xfrm>
            <a:off x="8100392" y="3734638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1.</a:t>
            </a:r>
            <a:endParaRPr lang="lt-LT" sz="1400" b="1" dirty="0">
              <a:solidFill>
                <a:schemeClr val="bg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 Placeholder 6"/>
          <p:cNvSpPr>
            <a:spLocks/>
          </p:cNvSpPr>
          <p:nvPr/>
        </p:nvSpPr>
        <p:spPr bwMode="auto">
          <a:xfrm>
            <a:off x="6036520" y="5458555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4.</a:t>
            </a:r>
            <a:endParaRPr lang="lt-LT" sz="1400" b="1" dirty="0">
              <a:solidFill>
                <a:schemeClr val="bg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 Placeholder 6"/>
          <p:cNvSpPr>
            <a:spLocks/>
          </p:cNvSpPr>
          <p:nvPr/>
        </p:nvSpPr>
        <p:spPr bwMode="auto">
          <a:xfrm>
            <a:off x="7029450" y="3193744"/>
            <a:ext cx="533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22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Clr>
                <a:srgbClr val="FF3D01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2pPr>
            <a:lvl3pPr marL="1257300" indent="-342900">
              <a:spcBef>
                <a:spcPct val="20000"/>
              </a:spcBef>
              <a:buClr>
                <a:srgbClr val="FF3D0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3D01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3D0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D0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D0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D0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D0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400" b="1" dirty="0"/>
              <a:t>1.</a:t>
            </a:r>
            <a:r>
              <a:rPr lang="lt-LT" sz="1400" b="1" dirty="0"/>
              <a:t>1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14" b="7277"/>
          <a:stretch/>
        </p:blipFill>
        <p:spPr>
          <a:xfrm>
            <a:off x="5697647" y="620713"/>
            <a:ext cx="3440112" cy="2470313"/>
          </a:xfrm>
          <a:prstGeom prst="rect">
            <a:avLst/>
          </a:prstGeom>
        </p:spPr>
      </p:pic>
      <p:sp>
        <p:nvSpPr>
          <p:cNvPr id="16394" name="TextBox 9"/>
          <p:cNvSpPr txBox="1">
            <a:spLocks noChangeArrowheads="1"/>
          </p:cNvSpPr>
          <p:nvPr/>
        </p:nvSpPr>
        <p:spPr bwMode="auto">
          <a:xfrm>
            <a:off x="5734509" y="6018473"/>
            <a:ext cx="3446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lt-LT" b="1" dirty="0">
                <a:solidFill>
                  <a:schemeClr val="bg1"/>
                </a:solidFill>
              </a:rPr>
              <a:t>200</a:t>
            </a:r>
            <a:r>
              <a:rPr lang="en-US" b="1" dirty="0">
                <a:solidFill>
                  <a:schemeClr val="bg1"/>
                </a:solidFill>
                <a:cs typeface="Calibri" panose="020F0502020204030204" pitchFamily="34" charset="0"/>
              </a:rPr>
              <a:t>0</a:t>
            </a:r>
            <a:r>
              <a:rPr lang="lt-LT" b="1" dirty="0">
                <a:solidFill>
                  <a:schemeClr val="bg1"/>
                </a:solidFill>
              </a:rPr>
              <a:t>/2800/3200</a:t>
            </a:r>
            <a:r>
              <a:rPr lang="en-US" b="1" dirty="0">
                <a:solidFill>
                  <a:schemeClr val="bg1"/>
                </a:solidFill>
                <a:cs typeface="Calibri" panose="020F0502020204030204" pitchFamily="34" charset="0"/>
              </a:rPr>
              <a:t>x</a:t>
            </a:r>
            <a:r>
              <a:rPr lang="lt-LT" b="1" dirty="0">
                <a:solidFill>
                  <a:schemeClr val="bg1"/>
                </a:solidFill>
              </a:rPr>
              <a:t>12</a:t>
            </a:r>
            <a:r>
              <a:rPr lang="en-US" b="1" dirty="0">
                <a:solidFill>
                  <a:schemeClr val="bg1"/>
                </a:solidFill>
                <a:cs typeface="Calibri" panose="020F0502020204030204" pitchFamily="34" charset="0"/>
              </a:rPr>
              <a:t>00</a:t>
            </a:r>
            <a:r>
              <a:rPr lang="lt-LT" b="1" dirty="0">
                <a:solidFill>
                  <a:schemeClr val="bg1"/>
                </a:solidFill>
                <a:cs typeface="Calibri" panose="020F0502020204030204" pitchFamily="34" charset="0"/>
              </a:rPr>
              <a:t>,</a:t>
            </a:r>
            <a:r>
              <a:rPr lang="en-US" b="1" dirty="0">
                <a:solidFill>
                  <a:schemeClr val="bg1"/>
                </a:solidFill>
                <a:cs typeface="Calibri" panose="020F0502020204030204" pitchFamily="34" charset="0"/>
              </a:rPr>
              <a:t> H=7</a:t>
            </a:r>
            <a:r>
              <a:rPr lang="lt-LT" b="1" dirty="0">
                <a:solidFill>
                  <a:schemeClr val="bg1"/>
                </a:solidFill>
              </a:rPr>
              <a:t>4</a:t>
            </a:r>
            <a:r>
              <a:rPr lang="en-US" b="1" dirty="0">
                <a:solidFill>
                  <a:schemeClr val="bg1"/>
                </a:solidFill>
                <a:cs typeface="Calibri" panose="020F0502020204030204" pitchFamily="34" charset="0"/>
              </a:rPr>
              <a:t>0</a:t>
            </a:r>
            <a:endParaRPr lang="lt-LT" b="1" dirty="0"/>
          </a:p>
        </p:txBody>
      </p:sp>
    </p:spTree>
    <p:extLst>
      <p:ext uri="{BB962C8B-B14F-4D97-AF65-F5344CB8AC3E}">
        <p14:creationId xmlns:p14="http://schemas.microsoft.com/office/powerpoint/2010/main" val="205714086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161F3C1-ACE9-453C-9A76-43AA323AF3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8" t="27169" b="10179"/>
          <a:stretch/>
        </p:blipFill>
        <p:spPr>
          <a:xfrm>
            <a:off x="5805247" y="897090"/>
            <a:ext cx="3228153" cy="2171870"/>
          </a:xfrm>
          <a:prstGeom prst="rect">
            <a:avLst/>
          </a:prstGeom>
        </p:spPr>
      </p:pic>
      <p:sp>
        <p:nvSpPr>
          <p:cNvPr id="17410" name="Title 3"/>
          <p:cNvSpPr>
            <a:spLocks noGrp="1"/>
          </p:cNvSpPr>
          <p:nvPr>
            <p:ph type="title" idx="4294967295"/>
          </p:nvPr>
        </p:nvSpPr>
        <p:spPr>
          <a:xfrm>
            <a:off x="323850" y="88900"/>
            <a:ext cx="3071813" cy="431800"/>
          </a:xfrm>
        </p:spPr>
        <p:txBody>
          <a:bodyPr bIns="0"/>
          <a:lstStyle/>
          <a:p>
            <a:pPr eaLnBrk="1" hangingPunct="1"/>
            <a:r>
              <a:rPr lang="en-US"/>
              <a:t>MEETING TABLE</a:t>
            </a:r>
            <a:endParaRPr lang="lt-LT"/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5435600" y="188913"/>
            <a:ext cx="3600450" cy="431800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  <p:txBody>
          <a:bodyPr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1" latinLnBrk="0" hangingPunct="1">
              <a:spcBef>
                <a:spcPct val="20000"/>
              </a:spcBef>
              <a:buClr>
                <a:srgbClr val="F1A60F"/>
              </a:buClr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rtl="0" eaLnBrk="1" latinLnBrk="0" hangingPunct="1">
              <a:spcBef>
                <a:spcPct val="20000"/>
              </a:spcBef>
              <a:buClr>
                <a:srgbClr val="F1A60F"/>
              </a:buClr>
              <a:buFont typeface="Wingdings" pitchFamily="2" charset="2"/>
              <a:buChar char="§"/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rgbClr val="F1A60F"/>
              </a:buClr>
              <a:buFont typeface="Wingdings" pitchFamily="2" charset="2"/>
              <a:buChar char="§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rgbClr val="F1A60F"/>
              </a:buClr>
              <a:buFont typeface="Wingdings" pitchFamily="2" charset="2"/>
              <a:buChar char="§"/>
              <a:defRPr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r" fontAlgn="auto"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</a:rPr>
              <a:t>JAZZ</a:t>
            </a:r>
            <a:endParaRPr lang="lt-LT" sz="2000" kern="0" dirty="0">
              <a:solidFill>
                <a:schemeClr val="tx1"/>
              </a:solidFill>
            </a:endParaRPr>
          </a:p>
        </p:txBody>
      </p:sp>
      <p:sp>
        <p:nvSpPr>
          <p:cNvPr id="17412" name="TextBox 9"/>
          <p:cNvSpPr txBox="1">
            <a:spLocks noChangeArrowheads="1"/>
          </p:cNvSpPr>
          <p:nvPr/>
        </p:nvSpPr>
        <p:spPr bwMode="auto">
          <a:xfrm>
            <a:off x="5663218" y="5949280"/>
            <a:ext cx="3446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lt-LT" b="1" dirty="0">
                <a:solidFill>
                  <a:schemeClr val="bg1"/>
                </a:solidFill>
              </a:rPr>
              <a:t>200</a:t>
            </a:r>
            <a:r>
              <a:rPr lang="en-US" b="1" dirty="0">
                <a:solidFill>
                  <a:schemeClr val="bg1"/>
                </a:solidFill>
                <a:cs typeface="Calibri" panose="020F0502020204030204" pitchFamily="34" charset="0"/>
              </a:rPr>
              <a:t>0</a:t>
            </a:r>
            <a:r>
              <a:rPr lang="lt-LT" b="1" dirty="0">
                <a:solidFill>
                  <a:schemeClr val="bg1"/>
                </a:solidFill>
              </a:rPr>
              <a:t>/2800/3200</a:t>
            </a:r>
            <a:r>
              <a:rPr lang="en-US" b="1" dirty="0">
                <a:solidFill>
                  <a:schemeClr val="bg1"/>
                </a:solidFill>
                <a:cs typeface="Calibri" panose="020F0502020204030204" pitchFamily="34" charset="0"/>
              </a:rPr>
              <a:t>x</a:t>
            </a:r>
            <a:r>
              <a:rPr lang="lt-LT" b="1" dirty="0">
                <a:solidFill>
                  <a:schemeClr val="bg1"/>
                </a:solidFill>
              </a:rPr>
              <a:t>12</a:t>
            </a:r>
            <a:r>
              <a:rPr lang="en-US" b="1" dirty="0">
                <a:solidFill>
                  <a:schemeClr val="bg1"/>
                </a:solidFill>
                <a:cs typeface="Calibri" panose="020F0502020204030204" pitchFamily="34" charset="0"/>
              </a:rPr>
              <a:t>00</a:t>
            </a:r>
            <a:r>
              <a:rPr lang="lt-LT" b="1" dirty="0">
                <a:solidFill>
                  <a:schemeClr val="bg1"/>
                </a:solidFill>
                <a:cs typeface="Calibri" panose="020F0502020204030204" pitchFamily="34" charset="0"/>
              </a:rPr>
              <a:t>,</a:t>
            </a:r>
            <a:r>
              <a:rPr lang="en-US" b="1" dirty="0">
                <a:solidFill>
                  <a:schemeClr val="bg1"/>
                </a:solidFill>
                <a:cs typeface="Calibri" panose="020F0502020204030204" pitchFamily="34" charset="0"/>
              </a:rPr>
              <a:t> H=7</a:t>
            </a:r>
            <a:r>
              <a:rPr lang="lt-LT" b="1" dirty="0">
                <a:solidFill>
                  <a:schemeClr val="bg1"/>
                </a:solidFill>
              </a:rPr>
              <a:t>4</a:t>
            </a:r>
            <a:r>
              <a:rPr lang="en-US" b="1" dirty="0">
                <a:solidFill>
                  <a:schemeClr val="bg1"/>
                </a:solidFill>
                <a:cs typeface="Calibri" panose="020F0502020204030204" pitchFamily="34" charset="0"/>
              </a:rPr>
              <a:t>0</a:t>
            </a:r>
            <a:endParaRPr lang="lt-LT" b="1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3050" y="876115"/>
            <a:ext cx="5162550" cy="1117229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10000"/>
              </a:spcBef>
              <a:buFont typeface="Arial" panose="020B0604020202020204" pitchFamily="34" charset="0"/>
              <a:buNone/>
              <a:defRPr/>
            </a:pPr>
            <a:r>
              <a:rPr lang="lt-LT" b="1" dirty="0">
                <a:solidFill>
                  <a:schemeClr val="bg1"/>
                </a:solidFill>
              </a:rPr>
              <a:t>1</a:t>
            </a:r>
            <a:r>
              <a:rPr lang="en-US" b="1" dirty="0">
                <a:solidFill>
                  <a:schemeClr val="bg1"/>
                </a:solidFill>
              </a:rPr>
              <a:t>. </a:t>
            </a:r>
            <a:r>
              <a:rPr lang="lt-LT" b="1" dirty="0">
                <a:solidFill>
                  <a:schemeClr val="bg1"/>
                </a:solidFill>
              </a:rPr>
              <a:t>Power </a:t>
            </a:r>
            <a:r>
              <a:rPr lang="lt-LT" b="1" dirty="0" err="1">
                <a:solidFill>
                  <a:schemeClr val="bg1"/>
                </a:solidFill>
              </a:rPr>
              <a:t>socket</a:t>
            </a:r>
            <a:r>
              <a:rPr lang="en-US" b="1" dirty="0">
                <a:solidFill>
                  <a:schemeClr val="bg1"/>
                </a:solidFill>
              </a:rPr>
              <a:t>s </a:t>
            </a:r>
            <a:r>
              <a:rPr lang="lt-LT" b="1" dirty="0">
                <a:solidFill>
                  <a:schemeClr val="bg1"/>
                </a:solidFill>
              </a:rPr>
              <a:t>(</a:t>
            </a:r>
            <a:r>
              <a:rPr lang="en-US" b="1" dirty="0">
                <a:solidFill>
                  <a:schemeClr val="bg1"/>
                </a:solidFill>
              </a:rPr>
              <a:t>included/ part of the desk)</a:t>
            </a:r>
            <a:r>
              <a:rPr lang="lt-LT" b="1" dirty="0">
                <a:solidFill>
                  <a:schemeClr val="bg1"/>
                </a:solidFill>
                <a:cs typeface="Calibri" panose="020F0502020204030204" pitchFamily="34" charset="0"/>
              </a:rPr>
              <a:t>:</a:t>
            </a:r>
            <a:endParaRPr lang="lt-LT" b="1" dirty="0">
              <a:solidFill>
                <a:schemeClr val="bg1"/>
              </a:solidFill>
            </a:endParaRPr>
          </a:p>
          <a:p>
            <a:pPr marL="342900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F3D01"/>
              </a:buClr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bg1"/>
                </a:solidFill>
              </a:rPr>
              <a:t>By OE ELECTRICS (EU,</a:t>
            </a:r>
            <a:r>
              <a:rPr lang="lt-LT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UK, FR, CH). Tables with concrete base only EU, UK, FR.</a:t>
            </a:r>
          </a:p>
          <a:p>
            <a:pPr marL="342900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F3D01"/>
              </a:buClr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bg1"/>
                </a:solidFill>
              </a:rPr>
              <a:t>• 1/2 sockets for 230V/110V</a:t>
            </a:r>
          </a:p>
        </p:txBody>
      </p:sp>
      <p:sp>
        <p:nvSpPr>
          <p:cNvPr id="4" name="Text Placeholder 2"/>
          <p:cNvSpPr>
            <a:spLocks/>
          </p:cNvSpPr>
          <p:nvPr/>
        </p:nvSpPr>
        <p:spPr bwMode="auto">
          <a:xfrm>
            <a:off x="249090" y="2139434"/>
            <a:ext cx="5022897" cy="191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lt-LT" b="1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. Cable tray </a:t>
            </a:r>
            <a:r>
              <a:rPr lang="lt-LT" b="1" dirty="0">
                <a:solidFill>
                  <a:schemeClr val="bg1"/>
                </a:solidFill>
              </a:rPr>
              <a:t>(</a:t>
            </a:r>
            <a:r>
              <a:rPr lang="en-US" b="1" dirty="0">
                <a:solidFill>
                  <a:schemeClr val="bg1"/>
                </a:solidFill>
              </a:rPr>
              <a:t>included/ part of the desk) :</a:t>
            </a:r>
          </a:p>
          <a:p>
            <a:pPr marL="342900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F3D01"/>
              </a:buClr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bg1"/>
                </a:solidFill>
                <a:cs typeface="Calibri" panose="020F0502020204030204" pitchFamily="34" charset="0"/>
              </a:rPr>
              <a:t>Tray hides electric installation and power sockets;</a:t>
            </a:r>
            <a:endParaRPr lang="lt-LT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Clr>
                <a:srgbClr val="FF3D01"/>
              </a:buClr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bg1"/>
                </a:solidFill>
                <a:cs typeface="Calibri" panose="020F0502020204030204" pitchFamily="34" charset="0"/>
              </a:rPr>
              <a:t>Dimensions: </a:t>
            </a:r>
            <a:r>
              <a:rPr lang="lt-LT" dirty="0">
                <a:solidFill>
                  <a:schemeClr val="bg1"/>
                </a:solidFill>
                <a:cs typeface="Calibri" panose="020F0502020204030204" pitchFamily="34" charset="0"/>
              </a:rPr>
              <a:t>920/</a:t>
            </a:r>
            <a:r>
              <a:rPr lang="en-US" dirty="0">
                <a:solidFill>
                  <a:schemeClr val="bg1"/>
                </a:solidFill>
                <a:cs typeface="Calibri" panose="020F0502020204030204" pitchFamily="34" charset="0"/>
              </a:rPr>
              <a:t>1</a:t>
            </a:r>
            <a:r>
              <a:rPr lang="lt-LT" dirty="0">
                <a:solidFill>
                  <a:schemeClr val="bg1"/>
                </a:solidFill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chemeClr val="bg1"/>
                </a:solidFill>
                <a:cs typeface="Calibri" panose="020F0502020204030204" pitchFamily="34" charset="0"/>
              </a:rPr>
              <a:t>20x1</a:t>
            </a:r>
            <a:r>
              <a:rPr lang="lt-LT" dirty="0">
                <a:solidFill>
                  <a:schemeClr val="bg1"/>
                </a:solidFill>
                <a:cs typeface="Calibri" panose="020F0502020204030204" pitchFamily="34" charset="0"/>
              </a:rPr>
              <a:t>90</a:t>
            </a:r>
            <a:r>
              <a:rPr lang="en-US" dirty="0">
                <a:solidFill>
                  <a:schemeClr val="bg1"/>
                </a:solidFill>
                <a:cs typeface="Calibri" panose="020F0502020204030204" pitchFamily="34" charset="0"/>
              </a:rPr>
              <a:t>x52mm;</a:t>
            </a:r>
          </a:p>
          <a:p>
            <a:pPr marL="342900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F3D01"/>
              </a:buClr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chemeClr val="bg1"/>
                </a:solidFill>
                <a:cs typeface="Calibri" panose="020F0502020204030204" pitchFamily="34" charset="0"/>
              </a:rPr>
              <a:t>No tools required to open;</a:t>
            </a:r>
            <a:endParaRPr lang="lt-LT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 marL="342900" indent="-342900" algn="just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F3D01"/>
              </a:buClr>
              <a:buFont typeface="Wingdings" panose="05000000000000000000" pitchFamily="2" charset="2"/>
              <a:buChar char="§"/>
              <a:defRPr/>
            </a:pPr>
            <a:r>
              <a:rPr lang="lt-LT" dirty="0" err="1">
                <a:solidFill>
                  <a:schemeClr val="bg1"/>
                </a:solidFill>
                <a:cs typeface="Calibri" panose="020F0502020204030204" pitchFamily="34" charset="0"/>
              </a:rPr>
              <a:t>Available</a:t>
            </a:r>
            <a:r>
              <a:rPr lang="lt-LT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lt-LT" dirty="0" err="1">
                <a:solidFill>
                  <a:schemeClr val="bg1"/>
                </a:solidFill>
                <a:cs typeface="Calibri" panose="020F0502020204030204" pitchFamily="34" charset="0"/>
              </a:rPr>
              <a:t>in</a:t>
            </a:r>
            <a:r>
              <a:rPr lang="lt-LT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lt-LT" dirty="0" err="1">
                <a:solidFill>
                  <a:schemeClr val="bg1"/>
                </a:solidFill>
                <a:cs typeface="Calibri" panose="020F0502020204030204" pitchFamily="34" charset="0"/>
              </a:rPr>
              <a:t>white</a:t>
            </a:r>
            <a:r>
              <a:rPr lang="lt-LT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lt-LT" dirty="0" err="1">
                <a:solidFill>
                  <a:schemeClr val="bg1"/>
                </a:solidFill>
                <a:cs typeface="Calibri" panose="020F0502020204030204" pitchFamily="34" charset="0"/>
              </a:rPr>
              <a:t>and</a:t>
            </a:r>
            <a:r>
              <a:rPr lang="lt-LT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lt-LT" dirty="0" err="1">
                <a:solidFill>
                  <a:schemeClr val="bg1"/>
                </a:solidFill>
                <a:cs typeface="Calibri" panose="020F0502020204030204" pitchFamily="34" charset="0"/>
              </a:rPr>
              <a:t>black</a:t>
            </a:r>
            <a:r>
              <a:rPr lang="lt-LT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lt-LT" dirty="0" err="1">
                <a:solidFill>
                  <a:schemeClr val="bg1"/>
                </a:solidFill>
                <a:cs typeface="Calibri" panose="020F0502020204030204" pitchFamily="34" charset="0"/>
              </a:rPr>
              <a:t>colour</a:t>
            </a:r>
            <a:r>
              <a:rPr lang="en-US" dirty="0">
                <a:solidFill>
                  <a:schemeClr val="bg1"/>
                </a:solidFill>
                <a:cs typeface="Calibri" panose="020F0502020204030204" pitchFamily="34" charset="0"/>
              </a:rPr>
              <a:t>s</a:t>
            </a:r>
            <a:endParaRPr lang="lt-LT" dirty="0">
              <a:solidFill>
                <a:schemeClr val="bg1"/>
              </a:solidFill>
              <a:cs typeface="Calibri" panose="020F0502020204030204" pitchFamily="34" charset="0"/>
            </a:endParaRPr>
          </a:p>
          <a:p>
            <a:pPr>
              <a:defRPr/>
            </a:pPr>
            <a:endParaRPr lang="lt-LT" sz="22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9" t="23178" r="4109" b="10867"/>
          <a:stretch/>
        </p:blipFill>
        <p:spPr>
          <a:xfrm>
            <a:off x="5823298" y="3038817"/>
            <a:ext cx="3292276" cy="2897055"/>
          </a:xfrm>
          <a:prstGeom prst="rect">
            <a:avLst/>
          </a:prstGeom>
        </p:spPr>
      </p:pic>
      <p:sp>
        <p:nvSpPr>
          <p:cNvPr id="14" name="Text Placeholder 6"/>
          <p:cNvSpPr>
            <a:spLocks/>
          </p:cNvSpPr>
          <p:nvPr/>
        </p:nvSpPr>
        <p:spPr bwMode="auto">
          <a:xfrm>
            <a:off x="7278936" y="3789040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2.</a:t>
            </a:r>
            <a:endParaRPr lang="lt-LT" sz="1400" b="1" dirty="0">
              <a:solidFill>
                <a:schemeClr val="bg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Placeholder 6"/>
          <p:cNvSpPr>
            <a:spLocks/>
          </p:cNvSpPr>
          <p:nvPr/>
        </p:nvSpPr>
        <p:spPr bwMode="auto">
          <a:xfrm>
            <a:off x="6879608" y="1196752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1.</a:t>
            </a:r>
            <a:endParaRPr lang="lt-LT" sz="1400" b="1" dirty="0">
              <a:solidFill>
                <a:schemeClr val="bg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69269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>
            <a:spLocks noGrp="1"/>
          </p:cNvSpPr>
          <p:nvPr>
            <p:ph type="title" idx="4294967295"/>
          </p:nvPr>
        </p:nvSpPr>
        <p:spPr>
          <a:xfrm>
            <a:off x="323850" y="88900"/>
            <a:ext cx="3071813" cy="431800"/>
          </a:xfrm>
        </p:spPr>
        <p:txBody>
          <a:bodyPr bIns="0"/>
          <a:lstStyle/>
          <a:p>
            <a:pPr eaLnBrk="1" hangingPunct="1"/>
            <a:r>
              <a:rPr lang="en-US"/>
              <a:t>CABINETS</a:t>
            </a:r>
            <a:endParaRPr lang="lt-LT"/>
          </a:p>
        </p:txBody>
      </p:sp>
      <p:sp>
        <p:nvSpPr>
          <p:cNvPr id="18435" name="Text Placeholder 2"/>
          <p:cNvSpPr txBox="1">
            <a:spLocks/>
          </p:cNvSpPr>
          <p:nvPr/>
        </p:nvSpPr>
        <p:spPr bwMode="auto">
          <a:xfrm>
            <a:off x="5715000" y="5638800"/>
            <a:ext cx="2743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22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Clr>
                <a:srgbClr val="FF3D01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2pPr>
            <a:lvl3pPr marL="1257300" indent="-342900">
              <a:spcBef>
                <a:spcPct val="20000"/>
              </a:spcBef>
              <a:buClr>
                <a:srgbClr val="FF3D0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3D01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3D0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D0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D0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D0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D0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9pPr>
          </a:lstStyle>
          <a:p>
            <a:pPr eaLnBrk="1" hangingPunct="1"/>
            <a:r>
              <a:rPr lang="en-US" sz="1800" b="1"/>
              <a:t>850x38</a:t>
            </a:r>
            <a:r>
              <a:rPr lang="lt-LT" sz="1800" b="1"/>
              <a:t>2,</a:t>
            </a:r>
            <a:r>
              <a:rPr lang="en-US" sz="1800" b="1"/>
              <a:t> H=7</a:t>
            </a:r>
            <a:r>
              <a:rPr lang="lt-LT" sz="1800" b="1"/>
              <a:t>4</a:t>
            </a:r>
            <a:r>
              <a:rPr lang="en-US" sz="1800" b="1"/>
              <a:t>0</a:t>
            </a:r>
            <a:r>
              <a:rPr lang="lt-LT" sz="1800" b="1"/>
              <a:t>/1210</a:t>
            </a:r>
          </a:p>
        </p:txBody>
      </p:sp>
      <p:sp>
        <p:nvSpPr>
          <p:cNvPr id="2" name="Text Placeholder 6"/>
          <p:cNvSpPr>
            <a:spLocks/>
          </p:cNvSpPr>
          <p:nvPr/>
        </p:nvSpPr>
        <p:spPr bwMode="auto">
          <a:xfrm>
            <a:off x="282954" y="869549"/>
            <a:ext cx="5459412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22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Clr>
                <a:srgbClr val="FF3D01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2pPr>
            <a:lvl3pPr marL="1257300" indent="-342900">
              <a:spcBef>
                <a:spcPct val="20000"/>
              </a:spcBef>
              <a:buClr>
                <a:srgbClr val="FF3D0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3D01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3D0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FF3D0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FF3D0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FF3D0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FF3D0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sz="1600" b="1" dirty="0"/>
              <a:t>1. Body</a:t>
            </a:r>
            <a:r>
              <a:rPr lang="lt-LT" sz="1600" b="1" dirty="0"/>
              <a:t>: </a:t>
            </a:r>
          </a:p>
          <a:p>
            <a:pPr marL="342900" indent="-342900">
              <a:lnSpc>
                <a:spcPct val="80000"/>
              </a:lnSpc>
              <a:buClr>
                <a:srgbClr val="FF3D01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Made of white color 16mm MFC;</a:t>
            </a:r>
          </a:p>
          <a:p>
            <a:pPr marL="342900" indent="-342900">
              <a:lnSpc>
                <a:spcPct val="80000"/>
              </a:lnSpc>
              <a:buClr>
                <a:srgbClr val="FF3D01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The front edge is always black; 2mm </a:t>
            </a:r>
            <a:r>
              <a:rPr lang="lt-LT" sz="1600" dirty="0"/>
              <a:t>ABS</a:t>
            </a:r>
            <a:r>
              <a:rPr lang="en-US" sz="1600" dirty="0"/>
              <a:t>;</a:t>
            </a:r>
          </a:p>
          <a:p>
            <a:pPr marL="342900" indent="-342900" fontAlgn="auto">
              <a:lnSpc>
                <a:spcPct val="80000"/>
              </a:lnSpc>
              <a:spcAft>
                <a:spcPts val="0"/>
              </a:spcAft>
              <a:buClr>
                <a:srgbClr val="FF3D01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All other edge are white , 1,5mm ABS;</a:t>
            </a:r>
          </a:p>
          <a:p>
            <a:pPr marL="342900" indent="-342900" fontAlgn="auto">
              <a:lnSpc>
                <a:spcPct val="80000"/>
              </a:lnSpc>
              <a:spcAft>
                <a:spcPts val="0"/>
              </a:spcAft>
              <a:buClr>
                <a:srgbClr val="FF3D01"/>
              </a:buClr>
              <a:buFont typeface="Wingdings" panose="05000000000000000000" pitchFamily="2" charset="2"/>
              <a:buChar char="§"/>
              <a:defRPr/>
            </a:pPr>
            <a:r>
              <a:rPr lang="lt-LT" sz="1600" dirty="0" err="1"/>
              <a:t>Dimensions</a:t>
            </a:r>
            <a:r>
              <a:rPr lang="lt-LT" sz="1600" dirty="0"/>
              <a:t> </a:t>
            </a:r>
            <a:r>
              <a:rPr lang="en-US" sz="1600" dirty="0"/>
              <a:t>(mm): 850</a:t>
            </a:r>
            <a:r>
              <a:rPr lang="lt-LT" sz="1600" dirty="0"/>
              <a:t>x</a:t>
            </a:r>
            <a:r>
              <a:rPr lang="en-US" sz="1600" dirty="0"/>
              <a:t>3</a:t>
            </a:r>
            <a:r>
              <a:rPr lang="lt-LT" sz="1600" dirty="0"/>
              <a:t>60x</a:t>
            </a:r>
            <a:r>
              <a:rPr lang="en-US" sz="1600" dirty="0"/>
              <a:t>754/1138H</a:t>
            </a:r>
            <a:r>
              <a:rPr lang="lt-LT" sz="1600" dirty="0"/>
              <a:t>.</a:t>
            </a:r>
            <a:endParaRPr lang="en-US" sz="1600" dirty="0"/>
          </a:p>
          <a:p>
            <a:pPr eaLnBrk="1" hangingPunct="1">
              <a:lnSpc>
                <a:spcPct val="90000"/>
              </a:lnSpc>
              <a:defRPr/>
            </a:pPr>
            <a:endParaRPr lang="en-US" sz="1600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1600" b="1" dirty="0"/>
              <a:t>2. Doors</a:t>
            </a:r>
            <a:r>
              <a:rPr lang="lt-LT" sz="1600" b="1" dirty="0"/>
              <a:t>: </a:t>
            </a:r>
            <a:endParaRPr lang="en-US" sz="1600" b="1" dirty="0"/>
          </a:p>
          <a:p>
            <a:pPr marL="342900" indent="-342900">
              <a:lnSpc>
                <a:spcPct val="80000"/>
              </a:lnSpc>
              <a:buClr>
                <a:srgbClr val="FF3D01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Made of two layers 12mm MFC. </a:t>
            </a:r>
          </a:p>
          <a:p>
            <a:pPr marL="342900" indent="-342900">
              <a:lnSpc>
                <a:spcPct val="80000"/>
              </a:lnSpc>
              <a:buClr>
                <a:srgbClr val="FF3D01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Inner layer  is always black;</a:t>
            </a:r>
          </a:p>
          <a:p>
            <a:pPr marL="342900" indent="-342900">
              <a:lnSpc>
                <a:spcPct val="80000"/>
              </a:lnSpc>
              <a:buClr>
                <a:srgbClr val="FF3D01"/>
              </a:buClr>
              <a:buFont typeface="Wingdings" panose="05000000000000000000" pitchFamily="2" charset="2"/>
              <a:buChar char="§"/>
              <a:defRPr/>
            </a:pPr>
            <a:r>
              <a:rPr lang="lt-LT" sz="1600" dirty="0"/>
              <a:t>O</a:t>
            </a:r>
            <a:r>
              <a:rPr lang="en-US" sz="1600" dirty="0" err="1"/>
              <a:t>uter</a:t>
            </a:r>
            <a:r>
              <a:rPr lang="en-US" sz="1600" dirty="0"/>
              <a:t> layer in red or white color;</a:t>
            </a:r>
          </a:p>
          <a:p>
            <a:pPr marL="342900" indent="-342900">
              <a:lnSpc>
                <a:spcPct val="80000"/>
              </a:lnSpc>
              <a:buClr>
                <a:srgbClr val="FF3D01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Hinges:</a:t>
            </a:r>
            <a:r>
              <a:rPr lang="lt-LT" sz="1600" dirty="0"/>
              <a:t> </a:t>
            </a:r>
            <a:r>
              <a:rPr lang="en-US" sz="1600" dirty="0"/>
              <a:t>BLUM 155 º opening angle, with “</a:t>
            </a:r>
            <a:r>
              <a:rPr lang="en-US" sz="1600" dirty="0" err="1"/>
              <a:t>blumotion</a:t>
            </a:r>
            <a:r>
              <a:rPr lang="en-US" sz="1600" dirty="0"/>
              <a:t>” system</a:t>
            </a:r>
            <a:r>
              <a:rPr lang="lt-LT" sz="1600" dirty="0"/>
              <a:t> </a:t>
            </a:r>
            <a:r>
              <a:rPr lang="en-US" sz="1600" dirty="0"/>
              <a:t>(soft closing);</a:t>
            </a:r>
          </a:p>
          <a:p>
            <a:pPr marL="342900" indent="-342900">
              <a:lnSpc>
                <a:spcPct val="80000"/>
              </a:lnSpc>
              <a:buClr>
                <a:srgbClr val="FF3D01"/>
              </a:buClr>
              <a:buFont typeface="Wingdings" panose="05000000000000000000" pitchFamily="2" charset="2"/>
              <a:buChar char="§"/>
              <a:defRPr/>
            </a:pPr>
            <a:r>
              <a:rPr lang="lt-LT" sz="1600" dirty="0" err="1"/>
              <a:t>Without</a:t>
            </a:r>
            <a:r>
              <a:rPr lang="en-US" sz="1600" dirty="0"/>
              <a:t> lock.</a:t>
            </a:r>
          </a:p>
          <a:p>
            <a:pPr marL="342900" indent="-342900">
              <a:lnSpc>
                <a:spcPct val="80000"/>
              </a:lnSpc>
              <a:buClr>
                <a:srgbClr val="FF3D01"/>
              </a:buClr>
              <a:buFont typeface="Wingdings" panose="05000000000000000000" pitchFamily="2" charset="2"/>
              <a:buChar char="§"/>
              <a:defRPr/>
            </a:pPr>
            <a:endParaRPr lang="en-US" sz="1600" dirty="0"/>
          </a:p>
          <a:p>
            <a:pPr eaLnBrk="1" hangingPunct="1">
              <a:lnSpc>
                <a:spcPct val="90000"/>
              </a:lnSpc>
              <a:spcBef>
                <a:spcPct val="10000"/>
              </a:spcBef>
              <a:buFont typeface="Arial" panose="020B0604020202020204" pitchFamily="34" charset="0"/>
              <a:buNone/>
              <a:defRPr/>
            </a:pPr>
            <a:r>
              <a:rPr lang="en-US" sz="1600" b="1" dirty="0"/>
              <a:t>3. Legs</a:t>
            </a:r>
            <a:r>
              <a:rPr lang="lt-LT" sz="1600" b="1" dirty="0"/>
              <a:t>:</a:t>
            </a:r>
            <a:endParaRPr lang="en-US" sz="1600" b="1" dirty="0"/>
          </a:p>
          <a:p>
            <a:pPr marL="342900" indent="-342900">
              <a:lnSpc>
                <a:spcPct val="80000"/>
              </a:lnSpc>
              <a:buClr>
                <a:srgbClr val="FF3D01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Metal profile</a:t>
            </a:r>
            <a:r>
              <a:rPr lang="lt-LT" sz="1600" dirty="0"/>
              <a:t>:</a:t>
            </a:r>
            <a:r>
              <a:rPr lang="en-US" sz="1600" dirty="0"/>
              <a:t> 7</a:t>
            </a:r>
            <a:r>
              <a:rPr lang="lt-LT" sz="1600" dirty="0"/>
              <a:t>0x</a:t>
            </a:r>
            <a:r>
              <a:rPr lang="en-US" sz="1600" dirty="0"/>
              <a:t>20x2mm;</a:t>
            </a:r>
          </a:p>
          <a:p>
            <a:pPr marL="342900" indent="-342900">
              <a:lnSpc>
                <a:spcPct val="80000"/>
              </a:lnSpc>
              <a:buClr>
                <a:srgbClr val="FF3D01"/>
              </a:buClr>
              <a:buFont typeface="Wingdings" panose="05000000000000000000" pitchFamily="2" charset="2"/>
              <a:buChar char="§"/>
              <a:defRPr/>
            </a:pPr>
            <a:r>
              <a:rPr lang="lt-LT" sz="1600" dirty="0" err="1"/>
              <a:t>Hight</a:t>
            </a:r>
            <a:r>
              <a:rPr lang="lt-LT" sz="1600" dirty="0"/>
              <a:t> </a:t>
            </a:r>
            <a:r>
              <a:rPr lang="lt-LT" sz="1600" dirty="0" err="1"/>
              <a:t>levelling</a:t>
            </a:r>
            <a:r>
              <a:rPr lang="lt-LT" sz="1600" dirty="0"/>
              <a:t> </a:t>
            </a:r>
            <a:r>
              <a:rPr lang="lt-LT" sz="1600" dirty="0" err="1"/>
              <a:t>feet</a:t>
            </a:r>
            <a:r>
              <a:rPr lang="en-US" sz="1600" dirty="0"/>
              <a:t>;</a:t>
            </a:r>
            <a:endParaRPr lang="lt-LT" sz="1600" dirty="0"/>
          </a:p>
          <a:p>
            <a:pPr marL="342900" indent="-342900">
              <a:lnSpc>
                <a:spcPct val="80000"/>
              </a:lnSpc>
              <a:buClr>
                <a:srgbClr val="FF3D01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Durable leg-frame welded construction;</a:t>
            </a:r>
            <a:endParaRPr lang="lt-LT" sz="1600" dirty="0"/>
          </a:p>
          <a:p>
            <a:pPr marL="342900" indent="-342900">
              <a:lnSpc>
                <a:spcPct val="80000"/>
              </a:lnSpc>
              <a:buClr>
                <a:srgbClr val="FF3D01"/>
              </a:buClr>
              <a:buFont typeface="Wingdings" panose="05000000000000000000" pitchFamily="2" charset="2"/>
              <a:buChar char="§"/>
              <a:defRPr/>
            </a:pPr>
            <a:r>
              <a:rPr lang="lt-LT" sz="1600" dirty="0" err="1"/>
              <a:t>Dimensions</a:t>
            </a:r>
            <a:r>
              <a:rPr lang="lt-LT" sz="1600" dirty="0"/>
              <a:t> </a:t>
            </a:r>
            <a:r>
              <a:rPr lang="en-US" sz="1600" dirty="0"/>
              <a:t>(mm): 848</a:t>
            </a:r>
            <a:r>
              <a:rPr lang="lt-LT" sz="1600" dirty="0"/>
              <a:t>x</a:t>
            </a:r>
            <a:r>
              <a:rPr lang="en-US" sz="1600" dirty="0"/>
              <a:t>356</a:t>
            </a:r>
            <a:r>
              <a:rPr lang="lt-LT" sz="1600" dirty="0"/>
              <a:t>x</a:t>
            </a:r>
            <a:r>
              <a:rPr lang="en-US" sz="1600" dirty="0"/>
              <a:t>75H;</a:t>
            </a:r>
          </a:p>
          <a:p>
            <a:pPr marL="342900" indent="-342900">
              <a:lnSpc>
                <a:spcPct val="80000"/>
              </a:lnSpc>
              <a:buClr>
                <a:srgbClr val="FF3D01"/>
              </a:buClr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Powder coated metal. Black color.</a:t>
            </a:r>
            <a:endParaRPr lang="lt-LT" sz="1600" dirty="0"/>
          </a:p>
          <a:p>
            <a:pPr marL="342900" indent="-342900">
              <a:lnSpc>
                <a:spcPct val="80000"/>
              </a:lnSpc>
              <a:buClr>
                <a:srgbClr val="FF3D01"/>
              </a:buClr>
              <a:buFont typeface="Wingdings" panose="05000000000000000000" pitchFamily="2" charset="2"/>
              <a:buChar char="§"/>
              <a:defRPr/>
            </a:pPr>
            <a:endParaRPr lang="en-US" sz="1600" dirty="0"/>
          </a:p>
        </p:txBody>
      </p:sp>
      <p:sp>
        <p:nvSpPr>
          <p:cNvPr id="17" name="Text Placeholder 5"/>
          <p:cNvSpPr txBox="1">
            <a:spLocks/>
          </p:cNvSpPr>
          <p:nvPr/>
        </p:nvSpPr>
        <p:spPr>
          <a:xfrm>
            <a:off x="5435600" y="188913"/>
            <a:ext cx="3600450" cy="431800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  <p:txBody>
          <a:bodyPr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sz="2400" i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00100" indent="-342900" algn="l" rtl="0" eaLnBrk="1" latinLnBrk="0" hangingPunct="1">
              <a:spcBef>
                <a:spcPct val="20000"/>
              </a:spcBef>
              <a:buClr>
                <a:srgbClr val="F1A60F"/>
              </a:buClr>
              <a:buFont typeface="Wingdings" pitchFamily="2" charset="2"/>
              <a:buChar char="§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rtl="0" eaLnBrk="1" latinLnBrk="0" hangingPunct="1">
              <a:spcBef>
                <a:spcPct val="20000"/>
              </a:spcBef>
              <a:buClr>
                <a:srgbClr val="F1A60F"/>
              </a:buClr>
              <a:buFont typeface="Wingdings" pitchFamily="2" charset="2"/>
              <a:buChar char="§"/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rgbClr val="F1A60F"/>
              </a:buClr>
              <a:buFont typeface="Wingdings" pitchFamily="2" charset="2"/>
              <a:buChar char="§"/>
              <a:defRPr sz="16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rgbClr val="F1A60F"/>
              </a:buClr>
              <a:buFont typeface="Wingdings" pitchFamily="2" charset="2"/>
              <a:buChar char="§"/>
              <a:defRPr sz="1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sz="20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r" fontAlgn="auto"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</a:rPr>
              <a:t>JAZZ</a:t>
            </a:r>
            <a:endParaRPr lang="lt-LT" sz="2000" kern="0" dirty="0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3" t="16269" r="13253" b="-871"/>
          <a:stretch/>
        </p:blipFill>
        <p:spPr>
          <a:xfrm>
            <a:off x="7067120" y="657804"/>
            <a:ext cx="2041384" cy="224334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9" t="17016" r="16924" b="5439"/>
          <a:stretch/>
        </p:blipFill>
        <p:spPr>
          <a:xfrm>
            <a:off x="5486284" y="711239"/>
            <a:ext cx="1872704" cy="215084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9" t="33599" r="5502" b="34251"/>
          <a:stretch/>
        </p:blipFill>
        <p:spPr>
          <a:xfrm>
            <a:off x="5349135" y="4938713"/>
            <a:ext cx="3017497" cy="111831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884" y="3561482"/>
            <a:ext cx="1229258" cy="122925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284" y="3569494"/>
            <a:ext cx="1213234" cy="1213234"/>
          </a:xfrm>
          <a:prstGeom prst="rect">
            <a:avLst/>
          </a:prstGeom>
        </p:spPr>
      </p:pic>
      <p:sp>
        <p:nvSpPr>
          <p:cNvPr id="25" name="Text Placeholder 6"/>
          <p:cNvSpPr>
            <a:spLocks/>
          </p:cNvSpPr>
          <p:nvPr/>
        </p:nvSpPr>
        <p:spPr bwMode="auto">
          <a:xfrm>
            <a:off x="5902401" y="796483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1.</a:t>
            </a:r>
            <a:endParaRPr lang="lt-LT" sz="1400" b="1" dirty="0">
              <a:solidFill>
                <a:schemeClr val="bg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 Placeholder 6"/>
          <p:cNvSpPr>
            <a:spLocks/>
          </p:cNvSpPr>
          <p:nvPr/>
        </p:nvSpPr>
        <p:spPr bwMode="auto">
          <a:xfrm>
            <a:off x="6774345" y="1056204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2.</a:t>
            </a:r>
            <a:endParaRPr lang="lt-LT" sz="1400" b="1" dirty="0">
              <a:solidFill>
                <a:schemeClr val="bg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 Placeholder 6"/>
          <p:cNvSpPr>
            <a:spLocks/>
          </p:cNvSpPr>
          <p:nvPr/>
        </p:nvSpPr>
        <p:spPr bwMode="auto">
          <a:xfrm>
            <a:off x="5742366" y="2569761"/>
            <a:ext cx="381000" cy="280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3.</a:t>
            </a:r>
            <a:endParaRPr lang="lt-LT" sz="1400" b="1" dirty="0">
              <a:solidFill>
                <a:schemeClr val="bg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 Placeholder 2"/>
          <p:cNvSpPr txBox="1">
            <a:spLocks/>
          </p:cNvSpPr>
          <p:nvPr/>
        </p:nvSpPr>
        <p:spPr bwMode="auto">
          <a:xfrm>
            <a:off x="5402745" y="2850315"/>
            <a:ext cx="2743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defRPr sz="22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Clr>
                <a:srgbClr val="FF3D01"/>
              </a:buClr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2pPr>
            <a:lvl3pPr marL="1257300" indent="-342900">
              <a:spcBef>
                <a:spcPct val="20000"/>
              </a:spcBef>
              <a:buClr>
                <a:srgbClr val="FF3D0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3D01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3D0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D0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D0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D0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D01"/>
              </a:buClr>
              <a:buFont typeface="Wingdings" panose="05000000000000000000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cs typeface="Calibri" panose="020F0502020204030204" pitchFamily="34" charset="0"/>
              </a:defRPr>
            </a:lvl9pPr>
          </a:lstStyle>
          <a:p>
            <a:pPr eaLnBrk="1" hangingPunct="1"/>
            <a:r>
              <a:rPr lang="en-US" sz="1800" b="1" dirty="0"/>
              <a:t>850x38</a:t>
            </a:r>
            <a:r>
              <a:rPr lang="lt-LT" sz="1800" b="1" dirty="0"/>
              <a:t>2,</a:t>
            </a:r>
            <a:r>
              <a:rPr lang="en-US" sz="1800" b="1" dirty="0"/>
              <a:t> H=7</a:t>
            </a:r>
            <a:r>
              <a:rPr lang="lt-LT" sz="1800" b="1" dirty="0"/>
              <a:t>4</a:t>
            </a:r>
            <a:r>
              <a:rPr lang="en-US" sz="1800" b="1" dirty="0"/>
              <a:t>0</a:t>
            </a:r>
            <a:r>
              <a:rPr lang="lt-LT" sz="1800" b="1" dirty="0"/>
              <a:t>/1210</a:t>
            </a:r>
          </a:p>
        </p:txBody>
      </p:sp>
    </p:spTree>
    <p:extLst>
      <p:ext uri="{BB962C8B-B14F-4D97-AF65-F5344CB8AC3E}">
        <p14:creationId xmlns:p14="http://schemas.microsoft.com/office/powerpoint/2010/main" val="260837770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2195736" y="2852936"/>
            <a:ext cx="5472608" cy="432048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/>
              <a:t>Let the work flow with JAZZ…</a:t>
            </a:r>
            <a:endParaRPr lang="lt-LT" sz="2800" b="1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322147112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ssic Photo Albu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ClassicPhotoAlbum</Template>
  <TotalTime>0</TotalTime>
  <Words>807</Words>
  <Application>Microsoft Office PowerPoint</Application>
  <PresentationFormat>On-screen Show (4:3)</PresentationFormat>
  <Paragraphs>137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(Body)</vt:lpstr>
      <vt:lpstr>Calibri</vt:lpstr>
      <vt:lpstr>Wingdings</vt:lpstr>
      <vt:lpstr>Classic Photo Album</vt:lpstr>
      <vt:lpstr>PowerPoint Presentation</vt:lpstr>
      <vt:lpstr>ADJUSTABLE MEETING COLUMN (I)</vt:lpstr>
      <vt:lpstr>ADJUSTABLE MEETING COLUMN (II)</vt:lpstr>
      <vt:lpstr>HIGH COFFEE TABLE</vt:lpstr>
      <vt:lpstr>MEETING TABLE</vt:lpstr>
      <vt:lpstr>MEETING TABLE</vt:lpstr>
      <vt:lpstr>CABINETS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2013-02-06T07:56:09Z</dcterms:created>
  <dcterms:modified xsi:type="dcterms:W3CDTF">2020-03-31T12:37:07Z</dcterms:modified>
</cp:coreProperties>
</file>