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258" r:id="rId3"/>
    <p:sldId id="264" r:id="rId4"/>
    <p:sldId id="272" r:id="rId5"/>
    <p:sldId id="259" r:id="rId6"/>
    <p:sldId id="266" r:id="rId7"/>
    <p:sldId id="265" r:id="rId8"/>
    <p:sldId id="267" r:id="rId9"/>
    <p:sldId id="273" r:id="rId10"/>
    <p:sldId id="274" r:id="rId11"/>
    <p:sldId id="268" r:id="rId12"/>
    <p:sldId id="269" r:id="rId13"/>
    <p:sldId id="275" r:id="rId14"/>
    <p:sldId id="276" r:id="rId15"/>
    <p:sldId id="277" r:id="rId16"/>
    <p:sldId id="263" r:id="rId17"/>
    <p:sldId id="270" r:id="rId18"/>
    <p:sldId id="279" r:id="rId19"/>
    <p:sldId id="280" r:id="rId20"/>
    <p:sldId id="271" r:id="rId2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86872" autoAdjust="0"/>
  </p:normalViewPr>
  <p:slideViewPr>
    <p:cSldViewPr snapToGrid="0">
      <p:cViewPr varScale="1">
        <p:scale>
          <a:sx n="113" d="100"/>
          <a:sy n="113" d="100"/>
        </p:scale>
        <p:origin x="9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A37C6-6CB5-41B5-8078-8809B82DAE3A}" type="datetimeFigureOut">
              <a:rPr lang="lt-LT" smtClean="0"/>
              <a:t>2019-10-03</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E17B2-98D1-4B1C-B388-711EBF178E92}" type="slidenum">
              <a:rPr lang="lt-LT" smtClean="0"/>
              <a:t>‹#›</a:t>
            </a:fld>
            <a:endParaRPr lang="lt-LT"/>
          </a:p>
        </p:txBody>
      </p:sp>
    </p:spTree>
    <p:extLst>
      <p:ext uri="{BB962C8B-B14F-4D97-AF65-F5344CB8AC3E}">
        <p14:creationId xmlns:p14="http://schemas.microsoft.com/office/powerpoint/2010/main" val="181561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3E17B2-98D1-4B1C-B388-711EBF178E92}" type="slidenum">
              <a:rPr lang="lt-LT" smtClean="0"/>
              <a:t>1</a:t>
            </a:fld>
            <a:endParaRPr lang="lt-LT"/>
          </a:p>
        </p:txBody>
      </p:sp>
    </p:spTree>
    <p:extLst>
      <p:ext uri="{BB962C8B-B14F-4D97-AF65-F5344CB8AC3E}">
        <p14:creationId xmlns:p14="http://schemas.microsoft.com/office/powerpoint/2010/main" val="1652842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MOVE furniture stands out not only for its cutting-edge technology and a subtle minimalist look but also for its uncompromising standards of excellence in craftsmanship. Curved wooden surfaces are shaped employing traditional manufacturing methods and following highest quality standards. Parts of different materials are joined together with every detail in mind.</a:t>
            </a:r>
            <a:endParaRPr lang="lt-LT" dirty="0"/>
          </a:p>
        </p:txBody>
      </p:sp>
      <p:sp>
        <p:nvSpPr>
          <p:cNvPr id="4" name="Slide Number Placeholder 3"/>
          <p:cNvSpPr>
            <a:spLocks noGrp="1"/>
          </p:cNvSpPr>
          <p:nvPr>
            <p:ph type="sldNum" sz="quarter" idx="5"/>
          </p:nvPr>
        </p:nvSpPr>
        <p:spPr/>
        <p:txBody>
          <a:bodyPr/>
          <a:lstStyle/>
          <a:p>
            <a:fld id="{0A3E17B2-98D1-4B1C-B388-711EBF178E92}" type="slidenum">
              <a:rPr lang="lt-LT" smtClean="0"/>
              <a:t>10</a:t>
            </a:fld>
            <a:endParaRPr lang="lt-LT"/>
          </a:p>
        </p:txBody>
      </p:sp>
    </p:spTree>
    <p:extLst>
      <p:ext uri="{BB962C8B-B14F-4D97-AF65-F5344CB8AC3E}">
        <p14:creationId xmlns:p14="http://schemas.microsoft.com/office/powerpoint/2010/main" val="122419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fld id="{0A3E17B2-98D1-4B1C-B388-711EBF178E92}" type="slidenum">
              <a:rPr lang="lt-LT" smtClean="0"/>
              <a:t>11</a:t>
            </a:fld>
            <a:endParaRPr lang="lt-LT"/>
          </a:p>
        </p:txBody>
      </p:sp>
    </p:spTree>
    <p:extLst>
      <p:ext uri="{BB962C8B-B14F-4D97-AF65-F5344CB8AC3E}">
        <p14:creationId xmlns:p14="http://schemas.microsoft.com/office/powerpoint/2010/main" val="240893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MOVE desk has a built-in 110-230V AC power unit. The hidden wires can be accessed by opening an elegant minimalist lid. </a:t>
            </a:r>
            <a:endParaRPr lang="lt-LT" dirty="0"/>
          </a:p>
        </p:txBody>
      </p:sp>
      <p:sp>
        <p:nvSpPr>
          <p:cNvPr id="4" name="Slide Number Placeholder 3"/>
          <p:cNvSpPr>
            <a:spLocks noGrp="1"/>
          </p:cNvSpPr>
          <p:nvPr>
            <p:ph type="sldNum" sz="quarter" idx="5"/>
          </p:nvPr>
        </p:nvSpPr>
        <p:spPr/>
        <p:txBody>
          <a:bodyPr/>
          <a:lstStyle/>
          <a:p>
            <a:fld id="{0A3E17B2-98D1-4B1C-B388-711EBF178E92}" type="slidenum">
              <a:rPr lang="lt-LT" smtClean="0"/>
              <a:t>12</a:t>
            </a:fld>
            <a:endParaRPr lang="lt-LT"/>
          </a:p>
        </p:txBody>
      </p:sp>
    </p:spTree>
    <p:extLst>
      <p:ext uri="{BB962C8B-B14F-4D97-AF65-F5344CB8AC3E}">
        <p14:creationId xmlns:p14="http://schemas.microsoft.com/office/powerpoint/2010/main" val="2554434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Wires and cables are routed through a subtle triangular-shaped hole with an original cover in a colour that matches that of the desktop or natural wood. </a:t>
            </a:r>
            <a:endParaRPr lang="lt-LT" dirty="0"/>
          </a:p>
        </p:txBody>
      </p:sp>
      <p:sp>
        <p:nvSpPr>
          <p:cNvPr id="4" name="Slide Number Placeholder 3"/>
          <p:cNvSpPr>
            <a:spLocks noGrp="1"/>
          </p:cNvSpPr>
          <p:nvPr>
            <p:ph type="sldNum" sz="quarter" idx="5"/>
          </p:nvPr>
        </p:nvSpPr>
        <p:spPr/>
        <p:txBody>
          <a:bodyPr/>
          <a:lstStyle/>
          <a:p>
            <a:fld id="{0A3E17B2-98D1-4B1C-B388-711EBF178E92}" type="slidenum">
              <a:rPr lang="lt-LT" smtClean="0"/>
              <a:t>13</a:t>
            </a:fld>
            <a:endParaRPr lang="lt-LT"/>
          </a:p>
        </p:txBody>
      </p:sp>
    </p:spTree>
    <p:extLst>
      <p:ext uri="{BB962C8B-B14F-4D97-AF65-F5344CB8AC3E}">
        <p14:creationId xmlns:p14="http://schemas.microsoft.com/office/powerpoint/2010/main" val="2807530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MOVE desk also has an in-built best-in-class Qi wireless charger (15W) for your smart devices.</a:t>
            </a:r>
            <a:endParaRPr lang="lt-LT" dirty="0"/>
          </a:p>
        </p:txBody>
      </p:sp>
      <p:sp>
        <p:nvSpPr>
          <p:cNvPr id="4" name="Slide Number Placeholder 3"/>
          <p:cNvSpPr>
            <a:spLocks noGrp="1"/>
          </p:cNvSpPr>
          <p:nvPr>
            <p:ph type="sldNum" sz="quarter" idx="5"/>
          </p:nvPr>
        </p:nvSpPr>
        <p:spPr/>
        <p:txBody>
          <a:bodyPr/>
          <a:lstStyle/>
          <a:p>
            <a:fld id="{0A3E17B2-98D1-4B1C-B388-711EBF178E92}" type="slidenum">
              <a:rPr lang="lt-LT" smtClean="0"/>
              <a:t>14</a:t>
            </a:fld>
            <a:endParaRPr lang="lt-LT"/>
          </a:p>
        </p:txBody>
      </p:sp>
    </p:spTree>
    <p:extLst>
      <p:ext uri="{BB962C8B-B14F-4D97-AF65-F5344CB8AC3E}">
        <p14:creationId xmlns:p14="http://schemas.microsoft.com/office/powerpoint/2010/main" val="344969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desk cabinet drawers come with special inserts which ensure your workspace stays well-</a:t>
            </a:r>
            <a:r>
              <a:rPr lang="en-US" dirty="0" err="1"/>
              <a:t>organised</a:t>
            </a:r>
            <a:r>
              <a:rPr lang="en-US" dirty="0"/>
              <a:t> and give your furniture a more refined look.</a:t>
            </a:r>
            <a:endParaRPr lang="lt-LT" dirty="0"/>
          </a:p>
        </p:txBody>
      </p:sp>
      <p:sp>
        <p:nvSpPr>
          <p:cNvPr id="4" name="Slide Number Placeholder 3"/>
          <p:cNvSpPr>
            <a:spLocks noGrp="1"/>
          </p:cNvSpPr>
          <p:nvPr>
            <p:ph type="sldNum" sz="quarter" idx="5"/>
          </p:nvPr>
        </p:nvSpPr>
        <p:spPr/>
        <p:txBody>
          <a:bodyPr/>
          <a:lstStyle/>
          <a:p>
            <a:fld id="{0A3E17B2-98D1-4B1C-B388-711EBF178E92}" type="slidenum">
              <a:rPr lang="lt-LT" smtClean="0"/>
              <a:t>15</a:t>
            </a:fld>
            <a:endParaRPr lang="lt-LT"/>
          </a:p>
        </p:txBody>
      </p:sp>
    </p:spTree>
    <p:extLst>
      <p:ext uri="{BB962C8B-B14F-4D97-AF65-F5344CB8AC3E}">
        <p14:creationId xmlns:p14="http://schemas.microsoft.com/office/powerpoint/2010/main" val="3422248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A3E17B2-98D1-4B1C-B388-711EBF178E92}" type="slidenum">
              <a:rPr lang="lt-LT" smtClean="0"/>
              <a:t>16</a:t>
            </a:fld>
            <a:endParaRPr lang="lt-LT"/>
          </a:p>
        </p:txBody>
      </p:sp>
    </p:spTree>
    <p:extLst>
      <p:ext uri="{BB962C8B-B14F-4D97-AF65-F5344CB8AC3E}">
        <p14:creationId xmlns:p14="http://schemas.microsoft.com/office/powerpoint/2010/main" val="3843891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p:cNvSpPr>
            <a:spLocks noGrp="1"/>
          </p:cNvSpPr>
          <p:nvPr>
            <p:ph type="sldNum" sz="quarter" idx="5"/>
          </p:nvPr>
        </p:nvSpPr>
        <p:spPr/>
        <p:txBody>
          <a:bodyPr/>
          <a:lstStyle/>
          <a:p>
            <a:fld id="{0A3E17B2-98D1-4B1C-B388-711EBF178E92}" type="slidenum">
              <a:rPr lang="lt-LT" smtClean="0"/>
              <a:t>17</a:t>
            </a:fld>
            <a:endParaRPr lang="lt-LT"/>
          </a:p>
        </p:txBody>
      </p:sp>
    </p:spTree>
    <p:extLst>
      <p:ext uri="{BB962C8B-B14F-4D97-AF65-F5344CB8AC3E}">
        <p14:creationId xmlns:p14="http://schemas.microsoft.com/office/powerpoint/2010/main" val="2419636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p:cNvSpPr>
            <a:spLocks noGrp="1"/>
          </p:cNvSpPr>
          <p:nvPr>
            <p:ph type="sldNum" sz="quarter" idx="5"/>
          </p:nvPr>
        </p:nvSpPr>
        <p:spPr/>
        <p:txBody>
          <a:bodyPr/>
          <a:lstStyle/>
          <a:p>
            <a:fld id="{0A3E17B2-98D1-4B1C-B388-711EBF178E92}" type="slidenum">
              <a:rPr lang="lt-LT" smtClean="0"/>
              <a:t>18</a:t>
            </a:fld>
            <a:endParaRPr lang="lt-LT"/>
          </a:p>
        </p:txBody>
      </p:sp>
    </p:spTree>
    <p:extLst>
      <p:ext uri="{BB962C8B-B14F-4D97-AF65-F5344CB8AC3E}">
        <p14:creationId xmlns:p14="http://schemas.microsoft.com/office/powerpoint/2010/main" val="365856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p:cNvSpPr>
            <a:spLocks noGrp="1"/>
          </p:cNvSpPr>
          <p:nvPr>
            <p:ph type="sldNum" sz="quarter" idx="5"/>
          </p:nvPr>
        </p:nvSpPr>
        <p:spPr/>
        <p:txBody>
          <a:bodyPr/>
          <a:lstStyle/>
          <a:p>
            <a:fld id="{0A3E17B2-98D1-4B1C-B388-711EBF178E92}" type="slidenum">
              <a:rPr lang="lt-LT" smtClean="0"/>
              <a:t>19</a:t>
            </a:fld>
            <a:endParaRPr lang="lt-LT"/>
          </a:p>
        </p:txBody>
      </p:sp>
    </p:spTree>
    <p:extLst>
      <p:ext uri="{BB962C8B-B14F-4D97-AF65-F5344CB8AC3E}">
        <p14:creationId xmlns:p14="http://schemas.microsoft.com/office/powerpoint/2010/main" val="366998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i="0"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fld id="{0A3E17B2-98D1-4B1C-B388-711EBF178E92}" type="slidenum">
              <a:rPr lang="lt-LT" smtClean="0"/>
              <a:t>2</a:t>
            </a:fld>
            <a:endParaRPr lang="lt-LT"/>
          </a:p>
        </p:txBody>
      </p:sp>
    </p:spTree>
    <p:extLst>
      <p:ext uri="{BB962C8B-B14F-4D97-AF65-F5344CB8AC3E}">
        <p14:creationId xmlns:p14="http://schemas.microsoft.com/office/powerpoint/2010/main" val="2376375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3E17B2-98D1-4B1C-B388-711EBF178E92}" type="slidenum">
              <a:rPr lang="lt-LT" smtClean="0"/>
              <a:t>20</a:t>
            </a:fld>
            <a:endParaRPr lang="lt-LT"/>
          </a:p>
        </p:txBody>
      </p:sp>
    </p:spTree>
    <p:extLst>
      <p:ext uri="{BB962C8B-B14F-4D97-AF65-F5344CB8AC3E}">
        <p14:creationId xmlns:p14="http://schemas.microsoft.com/office/powerpoint/2010/main" val="106089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A3E17B2-98D1-4B1C-B388-711EBF178E92}" type="slidenum">
              <a:rPr lang="lt-LT" smtClean="0"/>
              <a:t>3</a:t>
            </a:fld>
            <a:endParaRPr lang="lt-LT"/>
          </a:p>
        </p:txBody>
      </p:sp>
    </p:spTree>
    <p:extLst>
      <p:ext uri="{BB962C8B-B14F-4D97-AF65-F5344CB8AC3E}">
        <p14:creationId xmlns:p14="http://schemas.microsoft.com/office/powerpoint/2010/main" val="281196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MOVE is a minimalist, elegant and functional executive office furniture system for a modern leader. It helps to stay on the move and be active even at a work desk. Keep moving, stay healthy and productive.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3E17B2-98D1-4B1C-B388-711EBF178E92}" type="slidenum">
              <a:rPr lang="lt-LT" smtClean="0"/>
              <a:t>4</a:t>
            </a:fld>
            <a:endParaRPr lang="lt-LT"/>
          </a:p>
        </p:txBody>
      </p:sp>
    </p:spTree>
    <p:extLst>
      <p:ext uri="{BB962C8B-B14F-4D97-AF65-F5344CB8AC3E}">
        <p14:creationId xmlns:p14="http://schemas.microsoft.com/office/powerpoint/2010/main" val="249241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fld id="{0A3E17B2-98D1-4B1C-B388-711EBF178E92}" type="slidenum">
              <a:rPr lang="lt-LT" smtClean="0"/>
              <a:t>5</a:t>
            </a:fld>
            <a:endParaRPr lang="lt-LT"/>
          </a:p>
        </p:txBody>
      </p:sp>
    </p:spTree>
    <p:extLst>
      <p:ext uri="{BB962C8B-B14F-4D97-AF65-F5344CB8AC3E}">
        <p14:creationId xmlns:p14="http://schemas.microsoft.com/office/powerpoint/2010/main" val="61281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Living a healthy life is part of being successful. Strategic thinking, good reputation, self-confidence and bold decisions are all important qualities of a successful leader, but that alone is not enough to become one. A healthy living philosophy that creates the need for ergonomic solutions has become synonymous with a modern office environment and executive spaces. A modern leader is a role model who has the ability to inspire and guide his or her colleagues. MOVE executive office furniture system combines the best in ergonomics and cutting-edge technology and is designed for active leaders.</a:t>
            </a:r>
            <a:endParaRPr lang="lt-LT" dirty="0"/>
          </a:p>
        </p:txBody>
      </p:sp>
      <p:sp>
        <p:nvSpPr>
          <p:cNvPr id="4" name="Slide Number Placeholder 3"/>
          <p:cNvSpPr>
            <a:spLocks noGrp="1"/>
          </p:cNvSpPr>
          <p:nvPr>
            <p:ph type="sldNum" sz="quarter" idx="5"/>
          </p:nvPr>
        </p:nvSpPr>
        <p:spPr/>
        <p:txBody>
          <a:bodyPr/>
          <a:lstStyle/>
          <a:p>
            <a:fld id="{0A3E17B2-98D1-4B1C-B388-711EBF178E92}" type="slidenum">
              <a:rPr lang="lt-LT" smtClean="0"/>
              <a:t>6</a:t>
            </a:fld>
            <a:endParaRPr lang="lt-LT"/>
          </a:p>
        </p:txBody>
      </p:sp>
    </p:spTree>
    <p:extLst>
      <p:ext uri="{BB962C8B-B14F-4D97-AF65-F5344CB8AC3E}">
        <p14:creationId xmlns:p14="http://schemas.microsoft.com/office/powerpoint/2010/main" val="4107079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fld id="{0A3E17B2-98D1-4B1C-B388-711EBF178E92}" type="slidenum">
              <a:rPr lang="lt-LT" smtClean="0"/>
              <a:t>7</a:t>
            </a:fld>
            <a:endParaRPr lang="lt-LT"/>
          </a:p>
        </p:txBody>
      </p:sp>
    </p:spTree>
    <p:extLst>
      <p:ext uri="{BB962C8B-B14F-4D97-AF65-F5344CB8AC3E}">
        <p14:creationId xmlns:p14="http://schemas.microsoft.com/office/powerpoint/2010/main" val="17133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distinct feature of MOVE executive furniture is its mature and minimalist design. Clean, elegant lines, smooth transitions and subtle combinations of materials are guaranteed to make a strong visual impact in any office. HPL Fenix finish, natural oak, ash or walnut veneer and polished stainless steel surfaces form a harmonious whole and create a sense of subtle luxury.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3E17B2-98D1-4B1C-B388-711EBF178E92}" type="slidenum">
              <a:rPr lang="lt-LT" smtClean="0"/>
              <a:t>8</a:t>
            </a:fld>
            <a:endParaRPr lang="lt-LT"/>
          </a:p>
        </p:txBody>
      </p:sp>
    </p:spTree>
    <p:extLst>
      <p:ext uri="{BB962C8B-B14F-4D97-AF65-F5344CB8AC3E}">
        <p14:creationId xmlns:p14="http://schemas.microsoft.com/office/powerpoint/2010/main" val="63447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fld id="{0A3E17B2-98D1-4B1C-B388-711EBF178E92}" type="slidenum">
              <a:rPr lang="lt-LT" smtClean="0"/>
              <a:t>9</a:t>
            </a:fld>
            <a:endParaRPr lang="lt-LT"/>
          </a:p>
        </p:txBody>
      </p:sp>
    </p:spTree>
    <p:extLst>
      <p:ext uri="{BB962C8B-B14F-4D97-AF65-F5344CB8AC3E}">
        <p14:creationId xmlns:p14="http://schemas.microsoft.com/office/powerpoint/2010/main" val="140620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3E63-8139-4403-95DE-E510B5E3C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B25CABB0-3122-4745-95B2-F8C8391FE5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DFB538DB-64C5-4DCA-90D2-0B34C31D0D07}"/>
              </a:ext>
            </a:extLst>
          </p:cNvPr>
          <p:cNvSpPr>
            <a:spLocks noGrp="1"/>
          </p:cNvSpPr>
          <p:nvPr>
            <p:ph type="dt" sz="half" idx="10"/>
          </p:nvPr>
        </p:nvSpPr>
        <p:spPr/>
        <p:txBody>
          <a:bodyPr/>
          <a:lstStyle/>
          <a:p>
            <a:fld id="{FD6B9797-226A-4F23-B539-EA2DB61D8192}" type="datetimeFigureOut">
              <a:rPr lang="lt-LT" smtClean="0"/>
              <a:t>2019-10-03</a:t>
            </a:fld>
            <a:endParaRPr lang="lt-LT"/>
          </a:p>
        </p:txBody>
      </p:sp>
      <p:sp>
        <p:nvSpPr>
          <p:cNvPr id="5" name="Footer Placeholder 4">
            <a:extLst>
              <a:ext uri="{FF2B5EF4-FFF2-40B4-BE49-F238E27FC236}">
                <a16:creationId xmlns:a16="http://schemas.microsoft.com/office/drawing/2014/main" id="{C3C02142-3972-4885-9971-B66DC598122F}"/>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B3C01D7E-7421-4AD2-A3C5-D9638C24A4D1}"/>
              </a:ext>
            </a:extLst>
          </p:cNvPr>
          <p:cNvSpPr>
            <a:spLocks noGrp="1"/>
          </p:cNvSpPr>
          <p:nvPr>
            <p:ph type="sldNum" sz="quarter" idx="12"/>
          </p:nvPr>
        </p:nvSpPr>
        <p:spPr/>
        <p:txBody>
          <a:bodyPr/>
          <a:lstStyle/>
          <a:p>
            <a:fld id="{4EED2884-F160-4F41-9E30-1EA7B9795E51}" type="slidenum">
              <a:rPr lang="lt-LT" smtClean="0"/>
              <a:t>‹#›</a:t>
            </a:fld>
            <a:endParaRPr lang="lt-LT"/>
          </a:p>
        </p:txBody>
      </p:sp>
    </p:spTree>
    <p:extLst>
      <p:ext uri="{BB962C8B-B14F-4D97-AF65-F5344CB8AC3E}">
        <p14:creationId xmlns:p14="http://schemas.microsoft.com/office/powerpoint/2010/main" val="175663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677E-C62E-4111-8451-A56C76C646E2}"/>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98BFB853-7B0A-4BB4-90E8-BE2323E078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093451F-E5EE-47A2-AB57-F33AE3808A66}"/>
              </a:ext>
            </a:extLst>
          </p:cNvPr>
          <p:cNvSpPr>
            <a:spLocks noGrp="1"/>
          </p:cNvSpPr>
          <p:nvPr>
            <p:ph type="dt" sz="half" idx="10"/>
          </p:nvPr>
        </p:nvSpPr>
        <p:spPr/>
        <p:txBody>
          <a:bodyPr/>
          <a:lstStyle/>
          <a:p>
            <a:fld id="{FD6B9797-226A-4F23-B539-EA2DB61D8192}" type="datetimeFigureOut">
              <a:rPr lang="lt-LT" smtClean="0"/>
              <a:t>2019-10-03</a:t>
            </a:fld>
            <a:endParaRPr lang="lt-LT"/>
          </a:p>
        </p:txBody>
      </p:sp>
      <p:sp>
        <p:nvSpPr>
          <p:cNvPr id="5" name="Footer Placeholder 4">
            <a:extLst>
              <a:ext uri="{FF2B5EF4-FFF2-40B4-BE49-F238E27FC236}">
                <a16:creationId xmlns:a16="http://schemas.microsoft.com/office/drawing/2014/main" id="{3DB5E91E-4951-4C77-ACB9-EC01E45679B6}"/>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AC39C764-72E2-4457-B7B9-EBD653B24897}"/>
              </a:ext>
            </a:extLst>
          </p:cNvPr>
          <p:cNvSpPr>
            <a:spLocks noGrp="1"/>
          </p:cNvSpPr>
          <p:nvPr>
            <p:ph type="sldNum" sz="quarter" idx="12"/>
          </p:nvPr>
        </p:nvSpPr>
        <p:spPr/>
        <p:txBody>
          <a:bodyPr/>
          <a:lstStyle/>
          <a:p>
            <a:fld id="{4EED2884-F160-4F41-9E30-1EA7B9795E51}" type="slidenum">
              <a:rPr lang="lt-LT" smtClean="0"/>
              <a:t>‹#›</a:t>
            </a:fld>
            <a:endParaRPr lang="lt-LT"/>
          </a:p>
        </p:txBody>
      </p:sp>
    </p:spTree>
    <p:extLst>
      <p:ext uri="{BB962C8B-B14F-4D97-AF65-F5344CB8AC3E}">
        <p14:creationId xmlns:p14="http://schemas.microsoft.com/office/powerpoint/2010/main" val="332429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E07C9D-8B88-4767-8B96-DBDE074FF6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10A0A84F-029B-42E4-9CE2-A17645A80E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F437E670-D8EA-47B1-9CB3-CB5A26DE640B}"/>
              </a:ext>
            </a:extLst>
          </p:cNvPr>
          <p:cNvSpPr>
            <a:spLocks noGrp="1"/>
          </p:cNvSpPr>
          <p:nvPr>
            <p:ph type="dt" sz="half" idx="10"/>
          </p:nvPr>
        </p:nvSpPr>
        <p:spPr/>
        <p:txBody>
          <a:bodyPr/>
          <a:lstStyle/>
          <a:p>
            <a:fld id="{FD6B9797-226A-4F23-B539-EA2DB61D8192}" type="datetimeFigureOut">
              <a:rPr lang="lt-LT" smtClean="0"/>
              <a:t>2019-10-03</a:t>
            </a:fld>
            <a:endParaRPr lang="lt-LT"/>
          </a:p>
        </p:txBody>
      </p:sp>
      <p:sp>
        <p:nvSpPr>
          <p:cNvPr id="5" name="Footer Placeholder 4">
            <a:extLst>
              <a:ext uri="{FF2B5EF4-FFF2-40B4-BE49-F238E27FC236}">
                <a16:creationId xmlns:a16="http://schemas.microsoft.com/office/drawing/2014/main" id="{9AE6F60F-5B59-463E-ADE4-1DDAE93E308D}"/>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B2997D80-90E4-404F-B0AA-05129C0EEC91}"/>
              </a:ext>
            </a:extLst>
          </p:cNvPr>
          <p:cNvSpPr>
            <a:spLocks noGrp="1"/>
          </p:cNvSpPr>
          <p:nvPr>
            <p:ph type="sldNum" sz="quarter" idx="12"/>
          </p:nvPr>
        </p:nvSpPr>
        <p:spPr/>
        <p:txBody>
          <a:bodyPr/>
          <a:lstStyle/>
          <a:p>
            <a:fld id="{4EED2884-F160-4F41-9E30-1EA7B9795E51}" type="slidenum">
              <a:rPr lang="lt-LT" smtClean="0"/>
              <a:t>‹#›</a:t>
            </a:fld>
            <a:endParaRPr lang="lt-LT"/>
          </a:p>
        </p:txBody>
      </p:sp>
    </p:spTree>
    <p:extLst>
      <p:ext uri="{BB962C8B-B14F-4D97-AF65-F5344CB8AC3E}">
        <p14:creationId xmlns:p14="http://schemas.microsoft.com/office/powerpoint/2010/main" val="301347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38C9-8FAE-49C2-85B0-45FD42BD8B65}"/>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8207E4FE-DD6C-493B-A9F6-22E314043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56E89364-F984-4D34-870D-5E6521CF5CB4}"/>
              </a:ext>
            </a:extLst>
          </p:cNvPr>
          <p:cNvSpPr>
            <a:spLocks noGrp="1"/>
          </p:cNvSpPr>
          <p:nvPr>
            <p:ph type="dt" sz="half" idx="10"/>
          </p:nvPr>
        </p:nvSpPr>
        <p:spPr/>
        <p:txBody>
          <a:bodyPr/>
          <a:lstStyle/>
          <a:p>
            <a:fld id="{FD6B9797-226A-4F23-B539-EA2DB61D8192}" type="datetimeFigureOut">
              <a:rPr lang="lt-LT" smtClean="0"/>
              <a:t>2019-10-03</a:t>
            </a:fld>
            <a:endParaRPr lang="lt-LT"/>
          </a:p>
        </p:txBody>
      </p:sp>
      <p:sp>
        <p:nvSpPr>
          <p:cNvPr id="5" name="Footer Placeholder 4">
            <a:extLst>
              <a:ext uri="{FF2B5EF4-FFF2-40B4-BE49-F238E27FC236}">
                <a16:creationId xmlns:a16="http://schemas.microsoft.com/office/drawing/2014/main" id="{B6BFEB24-D54F-4A34-B5CD-F8C5C8976063}"/>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8DF2E771-F924-40FA-9DB0-704D6A20131C}"/>
              </a:ext>
            </a:extLst>
          </p:cNvPr>
          <p:cNvSpPr>
            <a:spLocks noGrp="1"/>
          </p:cNvSpPr>
          <p:nvPr>
            <p:ph type="sldNum" sz="quarter" idx="12"/>
          </p:nvPr>
        </p:nvSpPr>
        <p:spPr/>
        <p:txBody>
          <a:bodyPr/>
          <a:lstStyle/>
          <a:p>
            <a:fld id="{4EED2884-F160-4F41-9E30-1EA7B9795E51}" type="slidenum">
              <a:rPr lang="lt-LT" smtClean="0"/>
              <a:t>‹#›</a:t>
            </a:fld>
            <a:endParaRPr lang="lt-LT"/>
          </a:p>
        </p:txBody>
      </p:sp>
    </p:spTree>
    <p:extLst>
      <p:ext uri="{BB962C8B-B14F-4D97-AF65-F5344CB8AC3E}">
        <p14:creationId xmlns:p14="http://schemas.microsoft.com/office/powerpoint/2010/main" val="353756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6B99-C4EF-4048-B65B-5CC0F1ED02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72594350-E4C3-4EC2-A358-7CE783C5D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ADB17-5300-4EB2-9D05-EF8168C7DB7B}"/>
              </a:ext>
            </a:extLst>
          </p:cNvPr>
          <p:cNvSpPr>
            <a:spLocks noGrp="1"/>
          </p:cNvSpPr>
          <p:nvPr>
            <p:ph type="dt" sz="half" idx="10"/>
          </p:nvPr>
        </p:nvSpPr>
        <p:spPr/>
        <p:txBody>
          <a:bodyPr/>
          <a:lstStyle/>
          <a:p>
            <a:fld id="{FD6B9797-226A-4F23-B539-EA2DB61D8192}" type="datetimeFigureOut">
              <a:rPr lang="lt-LT" smtClean="0"/>
              <a:t>2019-10-03</a:t>
            </a:fld>
            <a:endParaRPr lang="lt-LT"/>
          </a:p>
        </p:txBody>
      </p:sp>
      <p:sp>
        <p:nvSpPr>
          <p:cNvPr id="5" name="Footer Placeholder 4">
            <a:extLst>
              <a:ext uri="{FF2B5EF4-FFF2-40B4-BE49-F238E27FC236}">
                <a16:creationId xmlns:a16="http://schemas.microsoft.com/office/drawing/2014/main" id="{4FA286DE-8D3E-4B9A-8FF3-9CF8E7815A5C}"/>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F4AC06FD-8235-4015-A9AE-1947C2F07C17}"/>
              </a:ext>
            </a:extLst>
          </p:cNvPr>
          <p:cNvSpPr>
            <a:spLocks noGrp="1"/>
          </p:cNvSpPr>
          <p:nvPr>
            <p:ph type="sldNum" sz="quarter" idx="12"/>
          </p:nvPr>
        </p:nvSpPr>
        <p:spPr/>
        <p:txBody>
          <a:bodyPr/>
          <a:lstStyle/>
          <a:p>
            <a:fld id="{4EED2884-F160-4F41-9E30-1EA7B9795E51}" type="slidenum">
              <a:rPr lang="lt-LT" smtClean="0"/>
              <a:t>‹#›</a:t>
            </a:fld>
            <a:endParaRPr lang="lt-LT"/>
          </a:p>
        </p:txBody>
      </p:sp>
    </p:spTree>
    <p:extLst>
      <p:ext uri="{BB962C8B-B14F-4D97-AF65-F5344CB8AC3E}">
        <p14:creationId xmlns:p14="http://schemas.microsoft.com/office/powerpoint/2010/main" val="129068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65429-8E2A-4BFA-BE28-A1B8F0DE1EF4}"/>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22A5D808-C0DA-48CB-AB18-3E1EAFDDB1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86436DBD-10E1-44CE-BC86-287887A6B0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FD304D1B-F861-4836-83D7-6C0515C09CDC}"/>
              </a:ext>
            </a:extLst>
          </p:cNvPr>
          <p:cNvSpPr>
            <a:spLocks noGrp="1"/>
          </p:cNvSpPr>
          <p:nvPr>
            <p:ph type="dt" sz="half" idx="10"/>
          </p:nvPr>
        </p:nvSpPr>
        <p:spPr/>
        <p:txBody>
          <a:bodyPr/>
          <a:lstStyle/>
          <a:p>
            <a:fld id="{FD6B9797-226A-4F23-B539-EA2DB61D8192}" type="datetimeFigureOut">
              <a:rPr lang="lt-LT" smtClean="0"/>
              <a:t>2019-10-03</a:t>
            </a:fld>
            <a:endParaRPr lang="lt-LT"/>
          </a:p>
        </p:txBody>
      </p:sp>
      <p:sp>
        <p:nvSpPr>
          <p:cNvPr id="6" name="Footer Placeholder 5">
            <a:extLst>
              <a:ext uri="{FF2B5EF4-FFF2-40B4-BE49-F238E27FC236}">
                <a16:creationId xmlns:a16="http://schemas.microsoft.com/office/drawing/2014/main" id="{5D137225-7CEF-48BA-8DD5-933139BDF923}"/>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03D514EF-0E67-4681-BABA-42849F59FC69}"/>
              </a:ext>
            </a:extLst>
          </p:cNvPr>
          <p:cNvSpPr>
            <a:spLocks noGrp="1"/>
          </p:cNvSpPr>
          <p:nvPr>
            <p:ph type="sldNum" sz="quarter" idx="12"/>
          </p:nvPr>
        </p:nvSpPr>
        <p:spPr/>
        <p:txBody>
          <a:bodyPr/>
          <a:lstStyle/>
          <a:p>
            <a:fld id="{4EED2884-F160-4F41-9E30-1EA7B9795E51}" type="slidenum">
              <a:rPr lang="lt-LT" smtClean="0"/>
              <a:t>‹#›</a:t>
            </a:fld>
            <a:endParaRPr lang="lt-LT"/>
          </a:p>
        </p:txBody>
      </p:sp>
    </p:spTree>
    <p:extLst>
      <p:ext uri="{BB962C8B-B14F-4D97-AF65-F5344CB8AC3E}">
        <p14:creationId xmlns:p14="http://schemas.microsoft.com/office/powerpoint/2010/main" val="370949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0406-EF31-4A0F-AB77-CA6666AB1F71}"/>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DDB766ED-C6E8-4471-9BD2-A1E3D2FA9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C445A5-EB3E-490F-98C5-C1B99B7FE5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66332DA2-873B-4F83-8557-59115E6D0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2705B5-0227-4695-A0A6-2713112644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69C29756-D1A4-4F30-95E4-DED4BCA05900}"/>
              </a:ext>
            </a:extLst>
          </p:cNvPr>
          <p:cNvSpPr>
            <a:spLocks noGrp="1"/>
          </p:cNvSpPr>
          <p:nvPr>
            <p:ph type="dt" sz="half" idx="10"/>
          </p:nvPr>
        </p:nvSpPr>
        <p:spPr/>
        <p:txBody>
          <a:bodyPr/>
          <a:lstStyle/>
          <a:p>
            <a:fld id="{FD6B9797-226A-4F23-B539-EA2DB61D8192}" type="datetimeFigureOut">
              <a:rPr lang="lt-LT" smtClean="0"/>
              <a:t>2019-10-03</a:t>
            </a:fld>
            <a:endParaRPr lang="lt-LT"/>
          </a:p>
        </p:txBody>
      </p:sp>
      <p:sp>
        <p:nvSpPr>
          <p:cNvPr id="8" name="Footer Placeholder 7">
            <a:extLst>
              <a:ext uri="{FF2B5EF4-FFF2-40B4-BE49-F238E27FC236}">
                <a16:creationId xmlns:a16="http://schemas.microsoft.com/office/drawing/2014/main" id="{93D95963-A589-41B6-8EF9-BE083526261E}"/>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F8016887-A04A-4EF7-BED9-1D9265ACA6F1}"/>
              </a:ext>
            </a:extLst>
          </p:cNvPr>
          <p:cNvSpPr>
            <a:spLocks noGrp="1"/>
          </p:cNvSpPr>
          <p:nvPr>
            <p:ph type="sldNum" sz="quarter" idx="12"/>
          </p:nvPr>
        </p:nvSpPr>
        <p:spPr/>
        <p:txBody>
          <a:bodyPr/>
          <a:lstStyle/>
          <a:p>
            <a:fld id="{4EED2884-F160-4F41-9E30-1EA7B9795E51}" type="slidenum">
              <a:rPr lang="lt-LT" smtClean="0"/>
              <a:t>‹#›</a:t>
            </a:fld>
            <a:endParaRPr lang="lt-LT"/>
          </a:p>
        </p:txBody>
      </p:sp>
    </p:spTree>
    <p:extLst>
      <p:ext uri="{BB962C8B-B14F-4D97-AF65-F5344CB8AC3E}">
        <p14:creationId xmlns:p14="http://schemas.microsoft.com/office/powerpoint/2010/main" val="346601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59E4-499E-4FE7-B3B5-809E7CFA858A}"/>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29D163B0-3A59-415C-B3BC-E9CE760E03B1}"/>
              </a:ext>
            </a:extLst>
          </p:cNvPr>
          <p:cNvSpPr>
            <a:spLocks noGrp="1"/>
          </p:cNvSpPr>
          <p:nvPr>
            <p:ph type="dt" sz="half" idx="10"/>
          </p:nvPr>
        </p:nvSpPr>
        <p:spPr/>
        <p:txBody>
          <a:bodyPr/>
          <a:lstStyle/>
          <a:p>
            <a:fld id="{FD6B9797-226A-4F23-B539-EA2DB61D8192}" type="datetimeFigureOut">
              <a:rPr lang="lt-LT" smtClean="0"/>
              <a:t>2019-10-03</a:t>
            </a:fld>
            <a:endParaRPr lang="lt-LT"/>
          </a:p>
        </p:txBody>
      </p:sp>
      <p:sp>
        <p:nvSpPr>
          <p:cNvPr id="4" name="Footer Placeholder 3">
            <a:extLst>
              <a:ext uri="{FF2B5EF4-FFF2-40B4-BE49-F238E27FC236}">
                <a16:creationId xmlns:a16="http://schemas.microsoft.com/office/drawing/2014/main" id="{16FEBAEE-3A2B-4BF4-986C-C466485C6ADB}"/>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123E3688-2081-4978-96DF-CD1E2AFDC410}"/>
              </a:ext>
            </a:extLst>
          </p:cNvPr>
          <p:cNvSpPr>
            <a:spLocks noGrp="1"/>
          </p:cNvSpPr>
          <p:nvPr>
            <p:ph type="sldNum" sz="quarter" idx="12"/>
          </p:nvPr>
        </p:nvSpPr>
        <p:spPr/>
        <p:txBody>
          <a:bodyPr/>
          <a:lstStyle/>
          <a:p>
            <a:fld id="{4EED2884-F160-4F41-9E30-1EA7B9795E51}" type="slidenum">
              <a:rPr lang="lt-LT" smtClean="0"/>
              <a:t>‹#›</a:t>
            </a:fld>
            <a:endParaRPr lang="lt-LT"/>
          </a:p>
        </p:txBody>
      </p:sp>
    </p:spTree>
    <p:extLst>
      <p:ext uri="{BB962C8B-B14F-4D97-AF65-F5344CB8AC3E}">
        <p14:creationId xmlns:p14="http://schemas.microsoft.com/office/powerpoint/2010/main" val="218680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47E47F-C29A-4DD9-BED9-6FCE72B28C86}"/>
              </a:ext>
            </a:extLst>
          </p:cNvPr>
          <p:cNvSpPr>
            <a:spLocks noGrp="1"/>
          </p:cNvSpPr>
          <p:nvPr>
            <p:ph type="dt" sz="half" idx="10"/>
          </p:nvPr>
        </p:nvSpPr>
        <p:spPr/>
        <p:txBody>
          <a:bodyPr/>
          <a:lstStyle/>
          <a:p>
            <a:fld id="{FD6B9797-226A-4F23-B539-EA2DB61D8192}" type="datetimeFigureOut">
              <a:rPr lang="lt-LT" smtClean="0"/>
              <a:t>2019-10-03</a:t>
            </a:fld>
            <a:endParaRPr lang="lt-LT"/>
          </a:p>
        </p:txBody>
      </p:sp>
      <p:sp>
        <p:nvSpPr>
          <p:cNvPr id="3" name="Footer Placeholder 2">
            <a:extLst>
              <a:ext uri="{FF2B5EF4-FFF2-40B4-BE49-F238E27FC236}">
                <a16:creationId xmlns:a16="http://schemas.microsoft.com/office/drawing/2014/main" id="{DAB023CF-F37F-4D77-BDF7-A302B0587896}"/>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2C43268F-89D1-4BC8-A97B-D51665468D2A}"/>
              </a:ext>
            </a:extLst>
          </p:cNvPr>
          <p:cNvSpPr>
            <a:spLocks noGrp="1"/>
          </p:cNvSpPr>
          <p:nvPr>
            <p:ph type="sldNum" sz="quarter" idx="12"/>
          </p:nvPr>
        </p:nvSpPr>
        <p:spPr/>
        <p:txBody>
          <a:bodyPr/>
          <a:lstStyle/>
          <a:p>
            <a:fld id="{4EED2884-F160-4F41-9E30-1EA7B9795E51}" type="slidenum">
              <a:rPr lang="lt-LT" smtClean="0"/>
              <a:t>‹#›</a:t>
            </a:fld>
            <a:endParaRPr lang="lt-LT"/>
          </a:p>
        </p:txBody>
      </p:sp>
    </p:spTree>
    <p:extLst>
      <p:ext uri="{BB962C8B-B14F-4D97-AF65-F5344CB8AC3E}">
        <p14:creationId xmlns:p14="http://schemas.microsoft.com/office/powerpoint/2010/main" val="370436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860E-CCF3-47EE-894E-0A237F2E1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771CEB17-66A2-4F77-A439-EF9A035D70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F2EB124D-7A92-40C2-A596-F45B0C834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04706-D95F-4B60-807C-636300CC2989}"/>
              </a:ext>
            </a:extLst>
          </p:cNvPr>
          <p:cNvSpPr>
            <a:spLocks noGrp="1"/>
          </p:cNvSpPr>
          <p:nvPr>
            <p:ph type="dt" sz="half" idx="10"/>
          </p:nvPr>
        </p:nvSpPr>
        <p:spPr/>
        <p:txBody>
          <a:bodyPr/>
          <a:lstStyle/>
          <a:p>
            <a:fld id="{FD6B9797-226A-4F23-B539-EA2DB61D8192}" type="datetimeFigureOut">
              <a:rPr lang="lt-LT" smtClean="0"/>
              <a:t>2019-10-03</a:t>
            </a:fld>
            <a:endParaRPr lang="lt-LT"/>
          </a:p>
        </p:txBody>
      </p:sp>
      <p:sp>
        <p:nvSpPr>
          <p:cNvPr id="6" name="Footer Placeholder 5">
            <a:extLst>
              <a:ext uri="{FF2B5EF4-FFF2-40B4-BE49-F238E27FC236}">
                <a16:creationId xmlns:a16="http://schemas.microsoft.com/office/drawing/2014/main" id="{3011DD67-04D3-4530-9491-2D77E87B7F37}"/>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52108C15-3667-4572-9843-1A59490B2953}"/>
              </a:ext>
            </a:extLst>
          </p:cNvPr>
          <p:cNvSpPr>
            <a:spLocks noGrp="1"/>
          </p:cNvSpPr>
          <p:nvPr>
            <p:ph type="sldNum" sz="quarter" idx="12"/>
          </p:nvPr>
        </p:nvSpPr>
        <p:spPr/>
        <p:txBody>
          <a:bodyPr/>
          <a:lstStyle/>
          <a:p>
            <a:fld id="{4EED2884-F160-4F41-9E30-1EA7B9795E51}" type="slidenum">
              <a:rPr lang="lt-LT" smtClean="0"/>
              <a:t>‹#›</a:t>
            </a:fld>
            <a:endParaRPr lang="lt-LT"/>
          </a:p>
        </p:txBody>
      </p:sp>
    </p:spTree>
    <p:extLst>
      <p:ext uri="{BB962C8B-B14F-4D97-AF65-F5344CB8AC3E}">
        <p14:creationId xmlns:p14="http://schemas.microsoft.com/office/powerpoint/2010/main" val="179085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AE7E-B27A-451B-BA12-722DDAC3AD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042D7855-DE67-4D46-90D8-5352D6583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E608B63A-CB1E-4B8E-A4C2-56E7281E7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1D12F-E198-428C-AE84-3D47EF422D1B}"/>
              </a:ext>
            </a:extLst>
          </p:cNvPr>
          <p:cNvSpPr>
            <a:spLocks noGrp="1"/>
          </p:cNvSpPr>
          <p:nvPr>
            <p:ph type="dt" sz="half" idx="10"/>
          </p:nvPr>
        </p:nvSpPr>
        <p:spPr/>
        <p:txBody>
          <a:bodyPr/>
          <a:lstStyle/>
          <a:p>
            <a:fld id="{FD6B9797-226A-4F23-B539-EA2DB61D8192}" type="datetimeFigureOut">
              <a:rPr lang="lt-LT" smtClean="0"/>
              <a:t>2019-10-03</a:t>
            </a:fld>
            <a:endParaRPr lang="lt-LT"/>
          </a:p>
        </p:txBody>
      </p:sp>
      <p:sp>
        <p:nvSpPr>
          <p:cNvPr id="6" name="Footer Placeholder 5">
            <a:extLst>
              <a:ext uri="{FF2B5EF4-FFF2-40B4-BE49-F238E27FC236}">
                <a16:creationId xmlns:a16="http://schemas.microsoft.com/office/drawing/2014/main" id="{69809789-73CC-4708-ADBD-15A091D5160D}"/>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FD4B3F77-90F3-4F83-9E2C-7600C9F6EBFB}"/>
              </a:ext>
            </a:extLst>
          </p:cNvPr>
          <p:cNvSpPr>
            <a:spLocks noGrp="1"/>
          </p:cNvSpPr>
          <p:nvPr>
            <p:ph type="sldNum" sz="quarter" idx="12"/>
          </p:nvPr>
        </p:nvSpPr>
        <p:spPr/>
        <p:txBody>
          <a:bodyPr/>
          <a:lstStyle/>
          <a:p>
            <a:fld id="{4EED2884-F160-4F41-9E30-1EA7B9795E51}" type="slidenum">
              <a:rPr lang="lt-LT" smtClean="0"/>
              <a:t>‹#›</a:t>
            </a:fld>
            <a:endParaRPr lang="lt-LT"/>
          </a:p>
        </p:txBody>
      </p:sp>
    </p:spTree>
    <p:extLst>
      <p:ext uri="{BB962C8B-B14F-4D97-AF65-F5344CB8AC3E}">
        <p14:creationId xmlns:p14="http://schemas.microsoft.com/office/powerpoint/2010/main" val="302757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E4ACD-B2A0-4ABE-8B8E-C46F0C226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49412C93-17F3-4B07-9493-5C7BEDEAD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CA61F4E6-C05E-4BFF-9F9C-BF31A1F841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B9797-226A-4F23-B539-EA2DB61D8192}" type="datetimeFigureOut">
              <a:rPr lang="lt-LT" smtClean="0"/>
              <a:t>2019-10-03</a:t>
            </a:fld>
            <a:endParaRPr lang="lt-LT"/>
          </a:p>
        </p:txBody>
      </p:sp>
      <p:sp>
        <p:nvSpPr>
          <p:cNvPr id="5" name="Footer Placeholder 4">
            <a:extLst>
              <a:ext uri="{FF2B5EF4-FFF2-40B4-BE49-F238E27FC236}">
                <a16:creationId xmlns:a16="http://schemas.microsoft.com/office/drawing/2014/main" id="{BD3A1503-2849-4379-A2C5-439193442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FB3F0106-2283-4030-87ED-DA9A12B87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D2884-F160-4F41-9E30-1EA7B9795E51}" type="slidenum">
              <a:rPr lang="lt-LT" smtClean="0"/>
              <a:t>‹#›</a:t>
            </a:fld>
            <a:endParaRPr lang="lt-LT"/>
          </a:p>
        </p:txBody>
      </p:sp>
    </p:spTree>
    <p:extLst>
      <p:ext uri="{BB962C8B-B14F-4D97-AF65-F5344CB8AC3E}">
        <p14:creationId xmlns:p14="http://schemas.microsoft.com/office/powerpoint/2010/main" val="1240048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9564C9B-BCE2-4E61-BAFB-812CCB46A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4">
            <a:extLst>
              <a:ext uri="{FF2B5EF4-FFF2-40B4-BE49-F238E27FC236}">
                <a16:creationId xmlns:a16="http://schemas.microsoft.com/office/drawing/2014/main" id="{149DF40E-B562-4E75-A0F8-36C011019237}"/>
              </a:ext>
            </a:extLst>
          </p:cNvPr>
          <p:cNvSpPr txBox="1"/>
          <p:nvPr/>
        </p:nvSpPr>
        <p:spPr>
          <a:xfrm>
            <a:off x="1624263" y="2250781"/>
            <a:ext cx="8943474" cy="393954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5000" dirty="0">
                <a:solidFill>
                  <a:schemeClr val="bg1"/>
                </a:solidFill>
                <a:latin typeface="Roboto Light" panose="02000000000000000000" pitchFamily="2" charset="0"/>
                <a:ea typeface="Roboto Light" panose="02000000000000000000" pitchFamily="2" charset="0"/>
              </a:rPr>
              <a:t>MOVE</a:t>
            </a:r>
          </a:p>
        </p:txBody>
      </p:sp>
      <p:pic>
        <p:nvPicPr>
          <p:cNvPr id="5" name="Picture 4">
            <a:extLst>
              <a:ext uri="{FF2B5EF4-FFF2-40B4-BE49-F238E27FC236}">
                <a16:creationId xmlns:a16="http://schemas.microsoft.com/office/drawing/2014/main" id="{DD36AC45-AA28-48F9-A062-96F92412DF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519" y="584790"/>
            <a:ext cx="1919740" cy="214941"/>
          </a:xfrm>
          <a:prstGeom prst="rect">
            <a:avLst/>
          </a:prstGeom>
        </p:spPr>
      </p:pic>
      <p:sp>
        <p:nvSpPr>
          <p:cNvPr id="6" name="TextBox 4">
            <a:extLst>
              <a:ext uri="{FF2B5EF4-FFF2-40B4-BE49-F238E27FC236}">
                <a16:creationId xmlns:a16="http://schemas.microsoft.com/office/drawing/2014/main" id="{CA531906-4997-4D54-99B7-F057398B73C1}"/>
              </a:ext>
            </a:extLst>
          </p:cNvPr>
          <p:cNvSpPr txBox="1"/>
          <p:nvPr/>
        </p:nvSpPr>
        <p:spPr>
          <a:xfrm>
            <a:off x="3616844" y="5898446"/>
            <a:ext cx="4958312" cy="58375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lt-LT" sz="2400" dirty="0">
                <a:solidFill>
                  <a:schemeClr val="bg1"/>
                </a:solidFill>
                <a:latin typeface="Roboto Light" panose="02000000000000000000" pitchFamily="2" charset="0"/>
                <a:ea typeface="Roboto Light" panose="02000000000000000000" pitchFamily="2" charset="0"/>
              </a:rPr>
              <a:t>Your best MOVE!</a:t>
            </a:r>
          </a:p>
        </p:txBody>
      </p:sp>
    </p:spTree>
    <p:extLst>
      <p:ext uri="{BB962C8B-B14F-4D97-AF65-F5344CB8AC3E}">
        <p14:creationId xmlns:p14="http://schemas.microsoft.com/office/powerpoint/2010/main" val="38786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F0F9F9-9C2F-4FC9-9B35-052A3E370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8B187D5-B3BD-4971-A7F4-0C3BACD718AF}"/>
              </a:ext>
            </a:extLst>
          </p:cNvPr>
          <p:cNvSpPr txBox="1"/>
          <p:nvPr/>
        </p:nvSpPr>
        <p:spPr>
          <a:xfrm>
            <a:off x="8822267" y="4124226"/>
            <a:ext cx="2475442" cy="1897251"/>
          </a:xfrm>
          <a:prstGeom prst="rect">
            <a:avLst/>
          </a:prstGeom>
          <a:noFill/>
        </p:spPr>
        <p:txBody>
          <a:bodyPr wrap="square" rtlCol="0">
            <a:spAutoFit/>
          </a:bodyPr>
          <a:lstStyle/>
          <a:p>
            <a:pPr algn="r">
              <a:lnSpc>
                <a:spcPct val="150000"/>
              </a:lnSpc>
            </a:pPr>
            <a:r>
              <a:rPr lang="en-US" sz="1600" dirty="0">
                <a:solidFill>
                  <a:schemeClr val="bg1"/>
                </a:solidFill>
                <a:latin typeface="Roboto Light" panose="02000000000000000000" pitchFamily="2" charset="0"/>
                <a:ea typeface="Roboto Light" panose="02000000000000000000" pitchFamily="2" charset="0"/>
              </a:rPr>
              <a:t>MOVE is a top-quality product which stands out for its uncompromising standards of excellence in craftsmanship</a:t>
            </a:r>
            <a:r>
              <a:rPr lang="lt-LT" sz="1600" dirty="0">
                <a:solidFill>
                  <a:schemeClr val="bg1"/>
                </a:solidFill>
                <a:latin typeface="Roboto Light" panose="02000000000000000000" pitchFamily="2" charset="0"/>
                <a:ea typeface="Roboto Light" panose="02000000000000000000" pitchFamily="2" charset="0"/>
              </a:rPr>
              <a:t>. </a:t>
            </a:r>
          </a:p>
        </p:txBody>
      </p:sp>
    </p:spTree>
    <p:extLst>
      <p:ext uri="{BB962C8B-B14F-4D97-AF65-F5344CB8AC3E}">
        <p14:creationId xmlns:p14="http://schemas.microsoft.com/office/powerpoint/2010/main" val="419238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D3E5F60C-0C7D-47B9-AA0D-5E76212CEE5A}"/>
              </a:ext>
            </a:extLst>
          </p:cNvPr>
          <p:cNvSpPr txBox="1"/>
          <p:nvPr/>
        </p:nvSpPr>
        <p:spPr>
          <a:xfrm>
            <a:off x="2366513" y="2459504"/>
            <a:ext cx="7458974" cy="193899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lt-LT" sz="6000" dirty="0">
                <a:latin typeface="Roboto Light" panose="02000000000000000000" pitchFamily="2" charset="0"/>
                <a:ea typeface="Roboto Light" panose="02000000000000000000" pitchFamily="2" charset="0"/>
              </a:rPr>
              <a:t>EVERY DETAIL MATTERS</a:t>
            </a:r>
            <a:endParaRPr lang="en-GB" sz="60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00184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FCF75F-2897-44EA-B379-2F721B613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915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D3C20A-BC2B-44DD-85F8-79A3DB8EC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0090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752712-38A0-45B7-BBD4-32828217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655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FAD874-C537-4022-B474-492187187CDA}"/>
              </a:ext>
            </a:extLst>
          </p:cNvPr>
          <p:cNvPicPr>
            <a:picLocks noChangeAspect="1"/>
          </p:cNvPicPr>
          <p:nvPr/>
        </p:nvPicPr>
        <p:blipFill rotWithShape="1">
          <a:blip r:embed="rId3">
            <a:extLst>
              <a:ext uri="{28A0092B-C50C-407E-A947-70E740481C1C}">
                <a14:useLocalDpi xmlns:a14="http://schemas.microsoft.com/office/drawing/2010/main" val="0"/>
              </a:ext>
            </a:extLst>
          </a:blip>
          <a:srcRect l="13090" b="13090"/>
          <a:stretch/>
        </p:blipFill>
        <p:spPr>
          <a:xfrm>
            <a:off x="0" y="0"/>
            <a:ext cx="12192000" cy="6858000"/>
          </a:xfrm>
          <a:prstGeom prst="rect">
            <a:avLst/>
          </a:prstGeom>
        </p:spPr>
      </p:pic>
    </p:spTree>
    <p:extLst>
      <p:ext uri="{BB962C8B-B14F-4D97-AF65-F5344CB8AC3E}">
        <p14:creationId xmlns:p14="http://schemas.microsoft.com/office/powerpoint/2010/main" val="1045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7280840-58CD-496C-B4BB-718293F72805}"/>
              </a:ext>
            </a:extLst>
          </p:cNvPr>
          <p:cNvSpPr txBox="1"/>
          <p:nvPr/>
        </p:nvSpPr>
        <p:spPr>
          <a:xfrm>
            <a:off x="0" y="2644170"/>
            <a:ext cx="12191999" cy="156966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dirty="0">
                <a:latin typeface="Roboto Light" panose="02000000000000000000" pitchFamily="2" charset="0"/>
                <a:ea typeface="Roboto Light" panose="02000000000000000000" pitchFamily="2" charset="0"/>
              </a:rPr>
              <a:t>RANGE</a:t>
            </a:r>
          </a:p>
        </p:txBody>
      </p:sp>
    </p:spTree>
    <p:extLst>
      <p:ext uri="{BB962C8B-B14F-4D97-AF65-F5344CB8AC3E}">
        <p14:creationId xmlns:p14="http://schemas.microsoft.com/office/powerpoint/2010/main" val="2148531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8F25D8-9AF0-4902-BD5A-A3DE447E8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4">
            <a:extLst>
              <a:ext uri="{FF2B5EF4-FFF2-40B4-BE49-F238E27FC236}">
                <a16:creationId xmlns:a16="http://schemas.microsoft.com/office/drawing/2014/main" id="{DF330E42-68F2-4668-AF00-58193F492ADA}"/>
              </a:ext>
            </a:extLst>
          </p:cNvPr>
          <p:cNvSpPr txBox="1"/>
          <p:nvPr/>
        </p:nvSpPr>
        <p:spPr>
          <a:xfrm>
            <a:off x="2453405" y="5619634"/>
            <a:ext cx="1686795"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200" dirty="0" err="1">
                <a:latin typeface="Roboto Light" panose="02000000000000000000" pitchFamily="2" charset="0"/>
                <a:ea typeface="Roboto Light" panose="02000000000000000000" pitchFamily="2" charset="0"/>
              </a:rPr>
              <a:t>Sit-stand</a:t>
            </a:r>
            <a:r>
              <a:rPr lang="lt-LT" sz="1200" dirty="0">
                <a:latin typeface="Roboto Light" panose="02000000000000000000" pitchFamily="2" charset="0"/>
                <a:ea typeface="Roboto Light" panose="02000000000000000000" pitchFamily="2" charset="0"/>
              </a:rPr>
              <a:t> </a:t>
            </a:r>
            <a:r>
              <a:rPr lang="lt-LT" sz="1200" dirty="0" err="1">
                <a:latin typeface="Roboto Light" panose="02000000000000000000" pitchFamily="2" charset="0"/>
                <a:ea typeface="Roboto Light" panose="02000000000000000000" pitchFamily="2" charset="0"/>
              </a:rPr>
              <a:t>table</a:t>
            </a:r>
            <a:endParaRPr lang="lt-LT" sz="1200" dirty="0">
              <a:latin typeface="Roboto Light" panose="02000000000000000000" pitchFamily="2" charset="0"/>
              <a:ea typeface="Roboto Light" panose="02000000000000000000" pitchFamily="2" charset="0"/>
            </a:endParaRPr>
          </a:p>
          <a:p>
            <a:pPr algn="ctr"/>
            <a:r>
              <a:rPr lang="lt-LT" sz="1200" dirty="0">
                <a:latin typeface="Roboto Light" panose="02000000000000000000" pitchFamily="2" charset="0"/>
                <a:ea typeface="Roboto Light" panose="02000000000000000000" pitchFamily="2" charset="0"/>
              </a:rPr>
              <a:t>1800/2000</a:t>
            </a:r>
            <a:r>
              <a:rPr lang="en-GB" sz="1200" dirty="0">
                <a:latin typeface="Roboto Light" panose="02000000000000000000" pitchFamily="2" charset="0"/>
                <a:ea typeface="Roboto Light" panose="02000000000000000000" pitchFamily="2" charset="0"/>
              </a:rPr>
              <a:t>x850</a:t>
            </a:r>
          </a:p>
        </p:txBody>
      </p:sp>
      <p:sp>
        <p:nvSpPr>
          <p:cNvPr id="15" name="TextBox 4">
            <a:extLst>
              <a:ext uri="{FF2B5EF4-FFF2-40B4-BE49-F238E27FC236}">
                <a16:creationId xmlns:a16="http://schemas.microsoft.com/office/drawing/2014/main" id="{B492AF53-C839-4D78-804B-7A71747D8EBF}"/>
              </a:ext>
            </a:extLst>
          </p:cNvPr>
          <p:cNvSpPr txBox="1"/>
          <p:nvPr/>
        </p:nvSpPr>
        <p:spPr>
          <a:xfrm>
            <a:off x="8464739" y="5619634"/>
            <a:ext cx="1686795"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200" dirty="0" err="1">
                <a:latin typeface="Roboto Light" panose="02000000000000000000" pitchFamily="2" charset="0"/>
                <a:ea typeface="Roboto Light" panose="02000000000000000000" pitchFamily="2" charset="0"/>
              </a:rPr>
              <a:t>Fixed</a:t>
            </a:r>
            <a:r>
              <a:rPr lang="lt-LT" sz="1200" dirty="0">
                <a:latin typeface="Roboto Light" panose="02000000000000000000" pitchFamily="2" charset="0"/>
                <a:ea typeface="Roboto Light" panose="02000000000000000000" pitchFamily="2" charset="0"/>
              </a:rPr>
              <a:t> </a:t>
            </a:r>
            <a:r>
              <a:rPr lang="lt-LT" sz="1200" dirty="0" err="1">
                <a:latin typeface="Roboto Light" panose="02000000000000000000" pitchFamily="2" charset="0"/>
                <a:ea typeface="Roboto Light" panose="02000000000000000000" pitchFamily="2" charset="0"/>
              </a:rPr>
              <a:t>height</a:t>
            </a:r>
            <a:r>
              <a:rPr lang="lt-LT" sz="1200" dirty="0">
                <a:latin typeface="Roboto Light" panose="02000000000000000000" pitchFamily="2" charset="0"/>
                <a:ea typeface="Roboto Light" panose="02000000000000000000" pitchFamily="2" charset="0"/>
              </a:rPr>
              <a:t> </a:t>
            </a:r>
            <a:r>
              <a:rPr lang="lt-LT" sz="1200" dirty="0" err="1">
                <a:latin typeface="Roboto Light" panose="02000000000000000000" pitchFamily="2" charset="0"/>
                <a:ea typeface="Roboto Light" panose="02000000000000000000" pitchFamily="2" charset="0"/>
              </a:rPr>
              <a:t>table</a:t>
            </a:r>
            <a:endParaRPr lang="lt-LT" sz="1200" dirty="0">
              <a:latin typeface="Roboto Light" panose="02000000000000000000" pitchFamily="2" charset="0"/>
              <a:ea typeface="Roboto Light" panose="02000000000000000000" pitchFamily="2" charset="0"/>
            </a:endParaRPr>
          </a:p>
          <a:p>
            <a:pPr algn="ctr"/>
            <a:r>
              <a:rPr lang="lt-LT" sz="1200" dirty="0">
                <a:latin typeface="Roboto Light" panose="02000000000000000000" pitchFamily="2" charset="0"/>
                <a:ea typeface="Roboto Light" panose="02000000000000000000" pitchFamily="2" charset="0"/>
              </a:rPr>
              <a:t>1800/2000</a:t>
            </a:r>
            <a:r>
              <a:rPr lang="en-GB" sz="1200" dirty="0">
                <a:latin typeface="Roboto Light" panose="02000000000000000000" pitchFamily="2" charset="0"/>
                <a:ea typeface="Roboto Light" panose="02000000000000000000" pitchFamily="2" charset="0"/>
              </a:rPr>
              <a:t>x850</a:t>
            </a:r>
          </a:p>
        </p:txBody>
      </p:sp>
    </p:spTree>
    <p:extLst>
      <p:ext uri="{BB962C8B-B14F-4D97-AF65-F5344CB8AC3E}">
        <p14:creationId xmlns:p14="http://schemas.microsoft.com/office/powerpoint/2010/main" val="44806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531324-21E8-4BB0-B467-90F369C47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4">
            <a:extLst>
              <a:ext uri="{FF2B5EF4-FFF2-40B4-BE49-F238E27FC236}">
                <a16:creationId xmlns:a16="http://schemas.microsoft.com/office/drawing/2014/main" id="{DF330E42-68F2-4668-AF00-58193F492ADA}"/>
              </a:ext>
            </a:extLst>
          </p:cNvPr>
          <p:cNvSpPr txBox="1"/>
          <p:nvPr/>
        </p:nvSpPr>
        <p:spPr>
          <a:xfrm>
            <a:off x="1564405" y="5850466"/>
            <a:ext cx="2347196"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200" dirty="0" err="1">
                <a:latin typeface="Roboto Light" panose="02000000000000000000" pitchFamily="2" charset="0"/>
                <a:ea typeface="Roboto Light" panose="02000000000000000000" pitchFamily="2" charset="0"/>
              </a:rPr>
              <a:t>Wardrobe</a:t>
            </a:r>
            <a:r>
              <a:rPr lang="lt-LT" sz="1200" dirty="0">
                <a:latin typeface="Roboto Light" panose="02000000000000000000" pitchFamily="2" charset="0"/>
                <a:ea typeface="Roboto Light" panose="02000000000000000000" pitchFamily="2" charset="0"/>
              </a:rPr>
              <a:t> </a:t>
            </a:r>
            <a:r>
              <a:rPr lang="lt-LT" sz="1200" dirty="0" err="1">
                <a:latin typeface="Roboto Light" panose="02000000000000000000" pitchFamily="2" charset="0"/>
                <a:ea typeface="Roboto Light" panose="02000000000000000000" pitchFamily="2" charset="0"/>
              </a:rPr>
              <a:t>with</a:t>
            </a:r>
            <a:r>
              <a:rPr lang="lt-LT" sz="1200" dirty="0">
                <a:latin typeface="Roboto Light" panose="02000000000000000000" pitchFamily="2" charset="0"/>
                <a:ea typeface="Roboto Light" panose="02000000000000000000" pitchFamily="2" charset="0"/>
              </a:rPr>
              <a:t> </a:t>
            </a:r>
            <a:r>
              <a:rPr lang="lt-LT" sz="1200" dirty="0" err="1">
                <a:latin typeface="Roboto Light" panose="02000000000000000000" pitchFamily="2" charset="0"/>
                <a:ea typeface="Roboto Light" panose="02000000000000000000" pitchFamily="2" charset="0"/>
              </a:rPr>
              <a:t>hook</a:t>
            </a:r>
            <a:endParaRPr lang="lt-LT" sz="1200" dirty="0">
              <a:latin typeface="Roboto Light" panose="02000000000000000000" pitchFamily="2" charset="0"/>
              <a:ea typeface="Roboto Light" panose="02000000000000000000" pitchFamily="2" charset="0"/>
            </a:endParaRPr>
          </a:p>
          <a:p>
            <a:pPr algn="ctr"/>
            <a:r>
              <a:rPr lang="lt-LT" sz="1200" dirty="0">
                <a:latin typeface="Roboto Light" panose="02000000000000000000" pitchFamily="2" charset="0"/>
                <a:ea typeface="Roboto Light" panose="02000000000000000000" pitchFamily="2" charset="0"/>
              </a:rPr>
              <a:t>400x450, </a:t>
            </a:r>
            <a:r>
              <a:rPr lang="en-GB" sz="1200" dirty="0">
                <a:latin typeface="Roboto Light" panose="02000000000000000000" pitchFamily="2" charset="0"/>
                <a:ea typeface="Roboto Light" panose="02000000000000000000" pitchFamily="2" charset="0"/>
              </a:rPr>
              <a:t>H=1600, L/R</a:t>
            </a:r>
          </a:p>
        </p:txBody>
      </p:sp>
      <p:sp>
        <p:nvSpPr>
          <p:cNvPr id="8" name="TextBox 4">
            <a:extLst>
              <a:ext uri="{FF2B5EF4-FFF2-40B4-BE49-F238E27FC236}">
                <a16:creationId xmlns:a16="http://schemas.microsoft.com/office/drawing/2014/main" id="{C2514605-4C62-4DC5-83FD-1849A7E79190}"/>
              </a:ext>
            </a:extLst>
          </p:cNvPr>
          <p:cNvSpPr txBox="1"/>
          <p:nvPr/>
        </p:nvSpPr>
        <p:spPr>
          <a:xfrm>
            <a:off x="4868332" y="5850466"/>
            <a:ext cx="2455336"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Roboto Light" panose="02000000000000000000" pitchFamily="2" charset="0"/>
                <a:ea typeface="Roboto Light" panose="02000000000000000000" pitchFamily="2" charset="0"/>
              </a:rPr>
              <a:t>Cabinet with 4 fixed shelves</a:t>
            </a:r>
            <a:endParaRPr lang="lt-LT" sz="1200" dirty="0">
              <a:latin typeface="Roboto Light" panose="02000000000000000000" pitchFamily="2" charset="0"/>
              <a:ea typeface="Roboto Light" panose="02000000000000000000" pitchFamily="2" charset="0"/>
            </a:endParaRPr>
          </a:p>
          <a:p>
            <a:pPr algn="ctr"/>
            <a:r>
              <a:rPr lang="lt-LT" sz="1200" dirty="0">
                <a:latin typeface="Roboto Light" panose="02000000000000000000" pitchFamily="2" charset="0"/>
                <a:ea typeface="Roboto Light" panose="02000000000000000000" pitchFamily="2" charset="0"/>
              </a:rPr>
              <a:t>400x450, </a:t>
            </a:r>
            <a:r>
              <a:rPr lang="en-GB" sz="1200" dirty="0">
                <a:latin typeface="Roboto Light" panose="02000000000000000000" pitchFamily="2" charset="0"/>
                <a:ea typeface="Roboto Light" panose="02000000000000000000" pitchFamily="2" charset="0"/>
              </a:rPr>
              <a:t>H=1600, L/R</a:t>
            </a:r>
          </a:p>
        </p:txBody>
      </p:sp>
      <p:sp>
        <p:nvSpPr>
          <p:cNvPr id="9" name="TextBox 4">
            <a:extLst>
              <a:ext uri="{FF2B5EF4-FFF2-40B4-BE49-F238E27FC236}">
                <a16:creationId xmlns:a16="http://schemas.microsoft.com/office/drawing/2014/main" id="{F3579E1C-DE05-4FA5-AC16-27909CE087E6}"/>
              </a:ext>
            </a:extLst>
          </p:cNvPr>
          <p:cNvSpPr txBox="1"/>
          <p:nvPr/>
        </p:nvSpPr>
        <p:spPr>
          <a:xfrm>
            <a:off x="8412597" y="5850466"/>
            <a:ext cx="2306204"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Roboto Light" panose="02000000000000000000" pitchFamily="2" charset="0"/>
                <a:ea typeface="Roboto Light" panose="02000000000000000000" pitchFamily="2" charset="0"/>
              </a:rPr>
              <a:t>Wardrobe with pull out rail</a:t>
            </a:r>
            <a:endParaRPr lang="lt-LT" sz="1200" dirty="0">
              <a:latin typeface="Roboto Light" panose="02000000000000000000" pitchFamily="2" charset="0"/>
              <a:ea typeface="Roboto Light" panose="02000000000000000000" pitchFamily="2" charset="0"/>
            </a:endParaRPr>
          </a:p>
          <a:p>
            <a:pPr algn="ctr"/>
            <a:r>
              <a:rPr lang="lt-LT" sz="1200" dirty="0">
                <a:latin typeface="Roboto Light" panose="02000000000000000000" pitchFamily="2" charset="0"/>
                <a:ea typeface="Roboto Light" panose="02000000000000000000" pitchFamily="2" charset="0"/>
              </a:rPr>
              <a:t>600x450, </a:t>
            </a:r>
            <a:r>
              <a:rPr lang="en-GB" sz="1200" dirty="0">
                <a:latin typeface="Roboto Light" panose="02000000000000000000" pitchFamily="2" charset="0"/>
                <a:ea typeface="Roboto Light" panose="02000000000000000000" pitchFamily="2" charset="0"/>
              </a:rPr>
              <a:t>H=1600, L/R</a:t>
            </a:r>
          </a:p>
        </p:txBody>
      </p:sp>
    </p:spTree>
    <p:extLst>
      <p:ext uri="{BB962C8B-B14F-4D97-AF65-F5344CB8AC3E}">
        <p14:creationId xmlns:p14="http://schemas.microsoft.com/office/powerpoint/2010/main" val="8750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FD1E1-F8D4-46B3-93A6-275459969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4">
            <a:extLst>
              <a:ext uri="{FF2B5EF4-FFF2-40B4-BE49-F238E27FC236}">
                <a16:creationId xmlns:a16="http://schemas.microsoft.com/office/drawing/2014/main" id="{DF330E42-68F2-4668-AF00-58193F492ADA}"/>
              </a:ext>
            </a:extLst>
          </p:cNvPr>
          <p:cNvSpPr txBox="1"/>
          <p:nvPr/>
        </p:nvSpPr>
        <p:spPr>
          <a:xfrm>
            <a:off x="1894605" y="5850466"/>
            <a:ext cx="1686795"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200" dirty="0" err="1">
                <a:latin typeface="Roboto Light" panose="02000000000000000000" pitchFamily="2" charset="0"/>
                <a:ea typeface="Roboto Light" panose="02000000000000000000" pitchFamily="2" charset="0"/>
              </a:rPr>
              <a:t>Left</a:t>
            </a:r>
            <a:r>
              <a:rPr lang="lt-LT" sz="1200" dirty="0">
                <a:latin typeface="Roboto Light" panose="02000000000000000000" pitchFamily="2" charset="0"/>
                <a:ea typeface="Roboto Light" panose="02000000000000000000" pitchFamily="2" charset="0"/>
              </a:rPr>
              <a:t> </a:t>
            </a:r>
            <a:r>
              <a:rPr lang="lt-LT" sz="1200" dirty="0" err="1">
                <a:latin typeface="Roboto Light" panose="02000000000000000000" pitchFamily="2" charset="0"/>
                <a:ea typeface="Roboto Light" panose="02000000000000000000" pitchFamily="2" charset="0"/>
              </a:rPr>
              <a:t>fixed</a:t>
            </a:r>
            <a:r>
              <a:rPr lang="lt-LT" sz="1200" dirty="0">
                <a:latin typeface="Roboto Light" panose="02000000000000000000" pitchFamily="2" charset="0"/>
                <a:ea typeface="Roboto Light" panose="02000000000000000000" pitchFamily="2" charset="0"/>
              </a:rPr>
              <a:t> </a:t>
            </a:r>
            <a:r>
              <a:rPr lang="lt-LT" sz="1200" dirty="0" err="1">
                <a:latin typeface="Roboto Light" panose="02000000000000000000" pitchFamily="2" charset="0"/>
                <a:ea typeface="Roboto Light" panose="02000000000000000000" pitchFamily="2" charset="0"/>
              </a:rPr>
              <a:t>pedestal</a:t>
            </a:r>
            <a:endParaRPr lang="lt-LT" sz="1200" dirty="0">
              <a:latin typeface="Roboto Light" panose="02000000000000000000" pitchFamily="2" charset="0"/>
              <a:ea typeface="Roboto Light" panose="02000000000000000000" pitchFamily="2" charset="0"/>
            </a:endParaRPr>
          </a:p>
          <a:p>
            <a:pPr algn="ctr"/>
            <a:r>
              <a:rPr lang="lt-LT" sz="1200" dirty="0">
                <a:latin typeface="Roboto Light" panose="02000000000000000000" pitchFamily="2" charset="0"/>
                <a:ea typeface="Roboto Light" panose="02000000000000000000" pitchFamily="2" charset="0"/>
              </a:rPr>
              <a:t>1000x350, H</a:t>
            </a:r>
            <a:r>
              <a:rPr lang="en-GB" sz="1200" dirty="0">
                <a:latin typeface="Roboto Light" panose="02000000000000000000" pitchFamily="2" charset="0"/>
                <a:ea typeface="Roboto Light" panose="02000000000000000000" pitchFamily="2" charset="0"/>
              </a:rPr>
              <a:t>=580</a:t>
            </a:r>
          </a:p>
        </p:txBody>
      </p:sp>
      <p:sp>
        <p:nvSpPr>
          <p:cNvPr id="8" name="TextBox 4">
            <a:extLst>
              <a:ext uri="{FF2B5EF4-FFF2-40B4-BE49-F238E27FC236}">
                <a16:creationId xmlns:a16="http://schemas.microsoft.com/office/drawing/2014/main" id="{C2514605-4C62-4DC5-83FD-1849A7E79190}"/>
              </a:ext>
            </a:extLst>
          </p:cNvPr>
          <p:cNvSpPr txBox="1"/>
          <p:nvPr/>
        </p:nvSpPr>
        <p:spPr>
          <a:xfrm>
            <a:off x="5252602" y="5850466"/>
            <a:ext cx="1686795"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200" dirty="0" err="1">
                <a:latin typeface="Roboto Light" panose="02000000000000000000" pitchFamily="2" charset="0"/>
                <a:ea typeface="Roboto Light" panose="02000000000000000000" pitchFamily="2" charset="0"/>
              </a:rPr>
              <a:t>Pedestal</a:t>
            </a:r>
            <a:endParaRPr lang="lt-LT" sz="1200" dirty="0">
              <a:latin typeface="Roboto Light" panose="02000000000000000000" pitchFamily="2" charset="0"/>
              <a:ea typeface="Roboto Light" panose="02000000000000000000" pitchFamily="2" charset="0"/>
            </a:endParaRPr>
          </a:p>
          <a:p>
            <a:pPr algn="ctr"/>
            <a:r>
              <a:rPr lang="lt-LT" sz="1200" dirty="0">
                <a:latin typeface="Roboto Light" panose="02000000000000000000" pitchFamily="2" charset="0"/>
                <a:ea typeface="Roboto Light" panose="02000000000000000000" pitchFamily="2" charset="0"/>
              </a:rPr>
              <a:t>1600x350</a:t>
            </a:r>
            <a:r>
              <a:rPr lang="en-GB" sz="1200" dirty="0">
                <a:latin typeface="Roboto Light" panose="02000000000000000000" pitchFamily="2" charset="0"/>
                <a:ea typeface="Roboto Light" panose="02000000000000000000" pitchFamily="2" charset="0"/>
              </a:rPr>
              <a:t>, H=580</a:t>
            </a:r>
          </a:p>
        </p:txBody>
      </p:sp>
      <p:sp>
        <p:nvSpPr>
          <p:cNvPr id="9" name="TextBox 4">
            <a:extLst>
              <a:ext uri="{FF2B5EF4-FFF2-40B4-BE49-F238E27FC236}">
                <a16:creationId xmlns:a16="http://schemas.microsoft.com/office/drawing/2014/main" id="{F3579E1C-DE05-4FA5-AC16-27909CE087E6}"/>
              </a:ext>
            </a:extLst>
          </p:cNvPr>
          <p:cNvSpPr txBox="1"/>
          <p:nvPr/>
        </p:nvSpPr>
        <p:spPr>
          <a:xfrm>
            <a:off x="8722301" y="5850466"/>
            <a:ext cx="1686795"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200" dirty="0" err="1">
                <a:latin typeface="Roboto Light" panose="02000000000000000000" pitchFamily="2" charset="0"/>
                <a:ea typeface="Roboto Light" panose="02000000000000000000" pitchFamily="2" charset="0"/>
              </a:rPr>
              <a:t>Right</a:t>
            </a:r>
            <a:r>
              <a:rPr lang="lt-LT" sz="1200" dirty="0">
                <a:latin typeface="Roboto Light" panose="02000000000000000000" pitchFamily="2" charset="0"/>
                <a:ea typeface="Roboto Light" panose="02000000000000000000" pitchFamily="2" charset="0"/>
              </a:rPr>
              <a:t> </a:t>
            </a:r>
            <a:r>
              <a:rPr lang="lt-LT" sz="1200" dirty="0" err="1">
                <a:latin typeface="Roboto Light" panose="02000000000000000000" pitchFamily="2" charset="0"/>
                <a:ea typeface="Roboto Light" panose="02000000000000000000" pitchFamily="2" charset="0"/>
              </a:rPr>
              <a:t>fixed</a:t>
            </a:r>
            <a:r>
              <a:rPr lang="lt-LT" sz="1200" dirty="0">
                <a:latin typeface="Roboto Light" panose="02000000000000000000" pitchFamily="2" charset="0"/>
                <a:ea typeface="Roboto Light" panose="02000000000000000000" pitchFamily="2" charset="0"/>
              </a:rPr>
              <a:t> </a:t>
            </a:r>
            <a:r>
              <a:rPr lang="lt-LT" sz="1200" dirty="0" err="1">
                <a:latin typeface="Roboto Light" panose="02000000000000000000" pitchFamily="2" charset="0"/>
                <a:ea typeface="Roboto Light" panose="02000000000000000000" pitchFamily="2" charset="0"/>
              </a:rPr>
              <a:t>pedestal</a:t>
            </a:r>
            <a:endParaRPr lang="lt-LT" sz="1200" dirty="0">
              <a:latin typeface="Roboto Light" panose="02000000000000000000" pitchFamily="2" charset="0"/>
              <a:ea typeface="Roboto Light" panose="02000000000000000000" pitchFamily="2" charset="0"/>
            </a:endParaRPr>
          </a:p>
          <a:p>
            <a:pPr algn="ctr"/>
            <a:r>
              <a:rPr lang="lt-LT" sz="1200" dirty="0">
                <a:latin typeface="Roboto Light" panose="02000000000000000000" pitchFamily="2" charset="0"/>
                <a:ea typeface="Roboto Light" panose="02000000000000000000" pitchFamily="2" charset="0"/>
              </a:rPr>
              <a:t>1000x350</a:t>
            </a:r>
            <a:r>
              <a:rPr lang="en-GB" sz="1200" dirty="0">
                <a:latin typeface="Roboto Light" panose="02000000000000000000" pitchFamily="2" charset="0"/>
                <a:ea typeface="Roboto Light" panose="02000000000000000000" pitchFamily="2" charset="0"/>
              </a:rPr>
              <a:t>, H=580</a:t>
            </a:r>
          </a:p>
        </p:txBody>
      </p:sp>
      <p:sp>
        <p:nvSpPr>
          <p:cNvPr id="10" name="TextBox 4">
            <a:extLst>
              <a:ext uri="{FF2B5EF4-FFF2-40B4-BE49-F238E27FC236}">
                <a16:creationId xmlns:a16="http://schemas.microsoft.com/office/drawing/2014/main" id="{C05BB7AD-C2C9-48DB-815B-EDE810C50451}"/>
              </a:ext>
            </a:extLst>
          </p:cNvPr>
          <p:cNvSpPr txBox="1"/>
          <p:nvPr/>
        </p:nvSpPr>
        <p:spPr>
          <a:xfrm>
            <a:off x="5252602" y="1176866"/>
            <a:ext cx="1686795"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Roboto Light" panose="02000000000000000000" pitchFamily="2" charset="0"/>
                <a:ea typeface="Roboto Light" panose="02000000000000000000" pitchFamily="2" charset="0"/>
              </a:rPr>
              <a:t>Wall shelfs</a:t>
            </a:r>
          </a:p>
          <a:p>
            <a:pPr algn="ctr"/>
            <a:r>
              <a:rPr lang="en-GB" sz="1200" dirty="0">
                <a:latin typeface="Roboto Light" panose="02000000000000000000" pitchFamily="2" charset="0"/>
                <a:ea typeface="Roboto Light" panose="02000000000000000000" pitchFamily="2" charset="0"/>
              </a:rPr>
              <a:t>1200/1600x350</a:t>
            </a:r>
          </a:p>
        </p:txBody>
      </p:sp>
    </p:spTree>
    <p:extLst>
      <p:ext uri="{BB962C8B-B14F-4D97-AF65-F5344CB8AC3E}">
        <p14:creationId xmlns:p14="http://schemas.microsoft.com/office/powerpoint/2010/main" val="17719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4B2108-B768-4284-8E53-B28C4DD36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AF966F8-FFDE-48C1-8DB2-71E58BDE700F}"/>
              </a:ext>
            </a:extLst>
          </p:cNvPr>
          <p:cNvSpPr/>
          <p:nvPr/>
        </p:nvSpPr>
        <p:spPr>
          <a:xfrm>
            <a:off x="5282913" y="2894723"/>
            <a:ext cx="5654042" cy="2122889"/>
          </a:xfrm>
          <a:prstGeom prst="rect">
            <a:avLst/>
          </a:prstGeom>
        </p:spPr>
        <p:txBody>
          <a:bodyPr wrap="square">
            <a:spAutoFit/>
          </a:bodyPr>
          <a:lstStyle/>
          <a:p>
            <a:pPr>
              <a:lnSpc>
                <a:spcPct val="150000"/>
              </a:lnSpc>
            </a:pPr>
            <a:r>
              <a:rPr lang="en-US" i="1" dirty="0">
                <a:solidFill>
                  <a:schemeClr val="bg1"/>
                </a:solidFill>
                <a:latin typeface="Roboto Light" panose="02000000000000000000" pitchFamily="2" charset="0"/>
                <a:ea typeface="Roboto Light" panose="02000000000000000000" pitchFamily="2" charset="0"/>
              </a:rPr>
              <a:t>Move! is a slogan of today's people that represents the victory of modern mobility against stagnation, indolence and negativity. A true modern leader is driven and open to innovation, a cosmopolitan dictating healthy lifestyle and a teacher building the environment with honor.</a:t>
            </a:r>
          </a:p>
        </p:txBody>
      </p:sp>
      <p:sp>
        <p:nvSpPr>
          <p:cNvPr id="7" name="TextBox 4">
            <a:extLst>
              <a:ext uri="{FF2B5EF4-FFF2-40B4-BE49-F238E27FC236}">
                <a16:creationId xmlns:a16="http://schemas.microsoft.com/office/drawing/2014/main" id="{77223055-4FE4-4338-8665-DC8A916849A9}"/>
              </a:ext>
            </a:extLst>
          </p:cNvPr>
          <p:cNvSpPr txBox="1"/>
          <p:nvPr/>
        </p:nvSpPr>
        <p:spPr>
          <a:xfrm>
            <a:off x="5282913" y="5670091"/>
            <a:ext cx="3690075" cy="36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chemeClr val="bg1"/>
                </a:solidFill>
                <a:latin typeface="Roboto Light" panose="02000000000000000000" pitchFamily="2" charset="0"/>
                <a:ea typeface="Roboto Light" panose="02000000000000000000" pitchFamily="2" charset="0"/>
              </a:rPr>
              <a:t>Gediminas JUŠKA</a:t>
            </a:r>
          </a:p>
        </p:txBody>
      </p:sp>
      <p:sp>
        <p:nvSpPr>
          <p:cNvPr id="8" name="TextBox 4">
            <a:extLst>
              <a:ext uri="{FF2B5EF4-FFF2-40B4-BE49-F238E27FC236}">
                <a16:creationId xmlns:a16="http://schemas.microsoft.com/office/drawing/2014/main" id="{04F253CA-9895-4028-9FF6-4040A9D27F63}"/>
              </a:ext>
            </a:extLst>
          </p:cNvPr>
          <p:cNvSpPr txBox="1"/>
          <p:nvPr/>
        </p:nvSpPr>
        <p:spPr>
          <a:xfrm>
            <a:off x="5282913" y="6021058"/>
            <a:ext cx="3690075"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200" dirty="0" err="1">
                <a:solidFill>
                  <a:schemeClr val="bg1"/>
                </a:solidFill>
                <a:latin typeface="Roboto Light" panose="02000000000000000000" pitchFamily="2" charset="0"/>
                <a:ea typeface="Roboto Light" panose="02000000000000000000" pitchFamily="2" charset="0"/>
              </a:rPr>
              <a:t>Desi</a:t>
            </a:r>
            <a:r>
              <a:rPr lang="en-GB" sz="1200" dirty="0">
                <a:solidFill>
                  <a:schemeClr val="bg1"/>
                </a:solidFill>
                <a:latin typeface="Roboto Light" panose="02000000000000000000" pitchFamily="2" charset="0"/>
                <a:ea typeface="Roboto Light" panose="02000000000000000000" pitchFamily="2" charset="0"/>
              </a:rPr>
              <a:t>g</a:t>
            </a:r>
            <a:r>
              <a:rPr lang="lt-LT" sz="1200" dirty="0" err="1">
                <a:solidFill>
                  <a:schemeClr val="bg1"/>
                </a:solidFill>
                <a:latin typeface="Roboto Light" panose="02000000000000000000" pitchFamily="2" charset="0"/>
                <a:ea typeface="Roboto Light" panose="02000000000000000000" pitchFamily="2" charset="0"/>
              </a:rPr>
              <a:t>ner</a:t>
            </a:r>
            <a:endParaRPr lang="lt-LT" sz="1200" dirty="0">
              <a:solidFill>
                <a:schemeClr val="bg1"/>
              </a:solidFill>
              <a:latin typeface="Roboto Light" panose="02000000000000000000" pitchFamily="2" charset="0"/>
              <a:ea typeface="Roboto Light" panose="02000000000000000000" pitchFamily="2" charset="0"/>
            </a:endParaRPr>
          </a:p>
        </p:txBody>
      </p:sp>
      <p:sp>
        <p:nvSpPr>
          <p:cNvPr id="9" name="TextBox 4">
            <a:extLst>
              <a:ext uri="{FF2B5EF4-FFF2-40B4-BE49-F238E27FC236}">
                <a16:creationId xmlns:a16="http://schemas.microsoft.com/office/drawing/2014/main" id="{FD1EA8B2-DDF3-4AB8-A896-ADA5AF9DDB65}"/>
              </a:ext>
            </a:extLst>
          </p:cNvPr>
          <p:cNvSpPr txBox="1"/>
          <p:nvPr/>
        </p:nvSpPr>
        <p:spPr>
          <a:xfrm>
            <a:off x="3951667" y="-137688"/>
            <a:ext cx="1950718" cy="3170099"/>
          </a:xfrm>
          <a:prstGeom prst="rect">
            <a:avLst/>
          </a:prstGeom>
          <a:noFill/>
        </p:spPr>
        <p:txBody>
          <a:bodyPr wrap="square" rtlCol="0" anchor="ctr">
            <a:sp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20000" b="1" dirty="0">
                <a:solidFill>
                  <a:schemeClr val="bg1"/>
                </a:solidFill>
                <a:latin typeface="Times New Roman" panose="02020603050405020304" pitchFamily="18" charset="0"/>
                <a:ea typeface="Roboto Light" panose="02000000000000000000" pitchFamily="2" charset="0"/>
                <a:cs typeface="Times New Roman" panose="02020603050405020304" pitchFamily="18" charset="0"/>
              </a:rPr>
              <a:t>„</a:t>
            </a:r>
            <a:endParaRPr lang="en-GB" sz="20000" b="1" dirty="0">
              <a:solidFill>
                <a:schemeClr val="bg1"/>
              </a:solidFill>
              <a:latin typeface="Times New Roman" panose="02020603050405020304" pitchFamily="18" charset="0"/>
              <a:ea typeface="Roboto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24567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36AC45-AA28-48F9-A062-96F92412DFC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70000"/>
                    </a14:imgEffect>
                  </a14:imgLayer>
                </a14:imgProps>
              </a:ext>
              <a:ext uri="{28A0092B-C50C-407E-A947-70E740481C1C}">
                <a14:useLocalDpi xmlns:a14="http://schemas.microsoft.com/office/drawing/2010/main" val="0"/>
              </a:ext>
            </a:extLst>
          </a:blip>
          <a:stretch>
            <a:fillRect/>
          </a:stretch>
        </p:blipFill>
        <p:spPr>
          <a:xfrm>
            <a:off x="5136129" y="6398646"/>
            <a:ext cx="1919740" cy="214941"/>
          </a:xfrm>
          <a:prstGeom prst="rect">
            <a:avLst/>
          </a:prstGeom>
        </p:spPr>
      </p:pic>
      <p:sp>
        <p:nvSpPr>
          <p:cNvPr id="7" name="TextBox 4">
            <a:extLst>
              <a:ext uri="{FF2B5EF4-FFF2-40B4-BE49-F238E27FC236}">
                <a16:creationId xmlns:a16="http://schemas.microsoft.com/office/drawing/2014/main" id="{F3580E72-4F20-4611-8DB1-FDE05AEA9DC3}"/>
              </a:ext>
            </a:extLst>
          </p:cNvPr>
          <p:cNvSpPr txBox="1"/>
          <p:nvPr/>
        </p:nvSpPr>
        <p:spPr>
          <a:xfrm>
            <a:off x="1522072" y="3105834"/>
            <a:ext cx="9213668"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dirty="0">
                <a:latin typeface="Roboto Light" panose="02000000000000000000" pitchFamily="2" charset="0"/>
                <a:ea typeface="Roboto Light" panose="02000000000000000000" pitchFamily="2" charset="0"/>
              </a:rPr>
              <a:t>Your best </a:t>
            </a:r>
            <a:r>
              <a:rPr lang="lt-LT" sz="3600" dirty="0">
                <a:latin typeface="Roboto Light" panose="02000000000000000000" pitchFamily="2" charset="0"/>
                <a:ea typeface="Roboto Light" panose="02000000000000000000" pitchFamily="2" charset="0"/>
              </a:rPr>
              <a:t>MOVE</a:t>
            </a:r>
            <a:r>
              <a:rPr lang="en-GB" sz="3600" dirty="0">
                <a:latin typeface="Roboto Light" panose="02000000000000000000" pitchFamily="2" charset="0"/>
                <a:ea typeface="Roboto Light" panose="02000000000000000000" pitchFamily="2" charset="0"/>
              </a:rPr>
              <a:t>!</a:t>
            </a:r>
          </a:p>
        </p:txBody>
      </p:sp>
    </p:spTree>
    <p:extLst>
      <p:ext uri="{BB962C8B-B14F-4D97-AF65-F5344CB8AC3E}">
        <p14:creationId xmlns:p14="http://schemas.microsoft.com/office/powerpoint/2010/main" val="15088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D3E5F60C-0C7D-47B9-AA0D-5E76212CEE5A}"/>
              </a:ext>
            </a:extLst>
          </p:cNvPr>
          <p:cNvSpPr txBox="1"/>
          <p:nvPr/>
        </p:nvSpPr>
        <p:spPr>
          <a:xfrm>
            <a:off x="1635855" y="2921168"/>
            <a:ext cx="8920289" cy="101566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a:latin typeface="Roboto Light" panose="02000000000000000000" pitchFamily="2" charset="0"/>
                <a:ea typeface="Roboto Light" panose="02000000000000000000" pitchFamily="2" charset="0"/>
              </a:rPr>
              <a:t>STAY ON THE MOVE!</a:t>
            </a:r>
          </a:p>
        </p:txBody>
      </p:sp>
    </p:spTree>
    <p:extLst>
      <p:ext uri="{BB962C8B-B14F-4D97-AF65-F5344CB8AC3E}">
        <p14:creationId xmlns:p14="http://schemas.microsoft.com/office/powerpoint/2010/main" val="167103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96CE0C-69A2-4B13-816D-5657E35EA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593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DECD16F5-04CD-49E2-8148-30F5C4F3F1A9}"/>
              </a:ext>
            </a:extLst>
          </p:cNvPr>
          <p:cNvSpPr txBox="1"/>
          <p:nvPr/>
        </p:nvSpPr>
        <p:spPr>
          <a:xfrm>
            <a:off x="1715589" y="2459504"/>
            <a:ext cx="8760822" cy="193899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6000" dirty="0">
                <a:latin typeface="Roboto Light" panose="02000000000000000000" pitchFamily="2" charset="0"/>
                <a:ea typeface="Roboto Light" panose="02000000000000000000" pitchFamily="2" charset="0"/>
              </a:rPr>
              <a:t>HEALTH MEANS STATUS</a:t>
            </a:r>
          </a:p>
        </p:txBody>
      </p:sp>
    </p:spTree>
    <p:extLst>
      <p:ext uri="{BB962C8B-B14F-4D97-AF65-F5344CB8AC3E}">
        <p14:creationId xmlns:p14="http://schemas.microsoft.com/office/powerpoint/2010/main" val="288741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AEFBBD-DED4-49A3-9326-FF832BBA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7F981621-4305-4265-AABB-9E65E4FE1250}"/>
              </a:ext>
            </a:extLst>
          </p:cNvPr>
          <p:cNvSpPr txBox="1"/>
          <p:nvPr/>
        </p:nvSpPr>
        <p:spPr>
          <a:xfrm>
            <a:off x="5597934" y="476864"/>
            <a:ext cx="996131" cy="446276"/>
          </a:xfrm>
          <a:prstGeom prst="rect">
            <a:avLst/>
          </a:prstGeom>
          <a:noFill/>
        </p:spPr>
        <p:txBody>
          <a:bodyPr wrap="square" rtlCol="0">
            <a:spAutoFit/>
          </a:bodyPr>
          <a:lstStyle/>
          <a:p>
            <a:pPr algn="ctr"/>
            <a:r>
              <a:rPr lang="en-GB" sz="1400" dirty="0">
                <a:solidFill>
                  <a:schemeClr val="tx1">
                    <a:lumMod val="75000"/>
                    <a:lumOff val="25000"/>
                  </a:schemeClr>
                </a:solidFill>
                <a:latin typeface="Roboto Light" panose="02000000000000000000" pitchFamily="2" charset="0"/>
                <a:ea typeface="Roboto Light" panose="02000000000000000000" pitchFamily="2" charset="0"/>
              </a:rPr>
              <a:t>MAX</a:t>
            </a:r>
          </a:p>
          <a:p>
            <a:pPr algn="ctr"/>
            <a:r>
              <a:rPr lang="en-GB" sz="900" dirty="0">
                <a:solidFill>
                  <a:schemeClr val="tx1">
                    <a:lumMod val="75000"/>
                    <a:lumOff val="25000"/>
                  </a:schemeClr>
                </a:solidFill>
                <a:latin typeface="Roboto Light" panose="02000000000000000000" pitchFamily="2" charset="0"/>
                <a:ea typeface="Roboto Light" panose="02000000000000000000" pitchFamily="2" charset="0"/>
              </a:rPr>
              <a:t>1300 MM</a:t>
            </a:r>
            <a:endParaRPr lang="lt-LT" sz="900" dirty="0">
              <a:solidFill>
                <a:schemeClr val="tx1">
                  <a:lumMod val="75000"/>
                  <a:lumOff val="25000"/>
                </a:schemeClr>
              </a:solidFill>
              <a:latin typeface="Roboto Light" panose="02000000000000000000" pitchFamily="2" charset="0"/>
              <a:ea typeface="Roboto Light" panose="02000000000000000000" pitchFamily="2" charset="0"/>
            </a:endParaRPr>
          </a:p>
        </p:txBody>
      </p:sp>
      <p:sp>
        <p:nvSpPr>
          <p:cNvPr id="10" name="TextBox 9">
            <a:extLst>
              <a:ext uri="{FF2B5EF4-FFF2-40B4-BE49-F238E27FC236}">
                <a16:creationId xmlns:a16="http://schemas.microsoft.com/office/drawing/2014/main" id="{E6D59CA4-A18C-458C-9124-A02DC9C9A201}"/>
              </a:ext>
            </a:extLst>
          </p:cNvPr>
          <p:cNvSpPr txBox="1"/>
          <p:nvPr/>
        </p:nvSpPr>
        <p:spPr>
          <a:xfrm>
            <a:off x="5597933" y="3173531"/>
            <a:ext cx="996131" cy="446276"/>
          </a:xfrm>
          <a:prstGeom prst="rect">
            <a:avLst/>
          </a:prstGeom>
          <a:noFill/>
        </p:spPr>
        <p:txBody>
          <a:bodyPr wrap="square" rtlCol="0">
            <a:spAutoFit/>
          </a:bodyPr>
          <a:lstStyle/>
          <a:p>
            <a:pPr algn="ctr"/>
            <a:r>
              <a:rPr lang="en-GB" sz="1400" dirty="0">
                <a:solidFill>
                  <a:schemeClr val="tx1">
                    <a:lumMod val="75000"/>
                    <a:lumOff val="25000"/>
                  </a:schemeClr>
                </a:solidFill>
                <a:latin typeface="Roboto Light" panose="02000000000000000000" pitchFamily="2" charset="0"/>
                <a:ea typeface="Roboto Light" panose="02000000000000000000" pitchFamily="2" charset="0"/>
              </a:rPr>
              <a:t>MIN</a:t>
            </a:r>
          </a:p>
          <a:p>
            <a:pPr algn="ctr"/>
            <a:r>
              <a:rPr lang="en-GB" sz="900" dirty="0">
                <a:solidFill>
                  <a:schemeClr val="tx1">
                    <a:lumMod val="75000"/>
                    <a:lumOff val="25000"/>
                  </a:schemeClr>
                </a:solidFill>
                <a:latin typeface="Roboto Light" panose="02000000000000000000" pitchFamily="2" charset="0"/>
                <a:ea typeface="Roboto Light" panose="02000000000000000000" pitchFamily="2" charset="0"/>
              </a:rPr>
              <a:t>740 MM</a:t>
            </a:r>
            <a:endParaRPr lang="lt-LT" sz="900" dirty="0">
              <a:solidFill>
                <a:schemeClr val="tx1">
                  <a:lumMod val="75000"/>
                  <a:lumOff val="25000"/>
                </a:schemeClr>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76410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D3E5F60C-0C7D-47B9-AA0D-5E76212CEE5A}"/>
              </a:ext>
            </a:extLst>
          </p:cNvPr>
          <p:cNvSpPr txBox="1"/>
          <p:nvPr/>
        </p:nvSpPr>
        <p:spPr>
          <a:xfrm>
            <a:off x="1698171" y="2459504"/>
            <a:ext cx="8795658" cy="193899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a:latin typeface="Roboto Light" panose="02000000000000000000" pitchFamily="2" charset="0"/>
                <a:ea typeface="Roboto Light" panose="02000000000000000000" pitchFamily="2" charset="0"/>
              </a:rPr>
              <a:t>MINIMALISM IS NEW LUXURY</a:t>
            </a:r>
          </a:p>
        </p:txBody>
      </p:sp>
    </p:spTree>
    <p:extLst>
      <p:ext uri="{BB962C8B-B14F-4D97-AF65-F5344CB8AC3E}">
        <p14:creationId xmlns:p14="http://schemas.microsoft.com/office/powerpoint/2010/main" val="253200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5520F-4A6D-4006-99FA-EC0BC829E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466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D3E5F60C-0C7D-47B9-AA0D-5E76212CEE5A}"/>
              </a:ext>
            </a:extLst>
          </p:cNvPr>
          <p:cNvSpPr txBox="1"/>
          <p:nvPr/>
        </p:nvSpPr>
        <p:spPr>
          <a:xfrm>
            <a:off x="2099094" y="2459504"/>
            <a:ext cx="7993812" cy="193899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a:latin typeface="Roboto Light" panose="02000000000000000000" pitchFamily="2" charset="0"/>
                <a:ea typeface="Roboto Light" panose="02000000000000000000" pitchFamily="2" charset="0"/>
              </a:rPr>
              <a:t>ONLY </a:t>
            </a:r>
            <a:r>
              <a:rPr lang="lt-LT" sz="6000" dirty="0">
                <a:latin typeface="Roboto Light" panose="02000000000000000000" pitchFamily="2" charset="0"/>
                <a:ea typeface="Roboto Light" panose="02000000000000000000" pitchFamily="2" charset="0"/>
              </a:rPr>
              <a:t>THE </a:t>
            </a:r>
            <a:r>
              <a:rPr lang="en-US" sz="6000" dirty="0">
                <a:latin typeface="Roboto Light" panose="02000000000000000000" pitchFamily="2" charset="0"/>
                <a:ea typeface="Roboto Light" panose="02000000000000000000" pitchFamily="2" charset="0"/>
              </a:rPr>
              <a:t>BEST OF THE BEST</a:t>
            </a:r>
          </a:p>
        </p:txBody>
      </p:sp>
    </p:spTree>
    <p:extLst>
      <p:ext uri="{BB962C8B-B14F-4D97-AF65-F5344CB8AC3E}">
        <p14:creationId xmlns:p14="http://schemas.microsoft.com/office/powerpoint/2010/main" val="3463818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17810</TotalTime>
  <Words>555</Words>
  <Application>Microsoft Office PowerPoint</Application>
  <PresentationFormat>Widescreen</PresentationFormat>
  <Paragraphs>64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Roboto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Simonas Savickas</dc:creator>
  <cp:lastModifiedBy>Simonas Savickas</cp:lastModifiedBy>
  <cp:revision>167</cp:revision>
  <dcterms:created xsi:type="dcterms:W3CDTF">2019-07-31T05:09:31Z</dcterms:created>
  <dcterms:modified xsi:type="dcterms:W3CDTF">2019-10-03T10:42:30Z</dcterms:modified>
</cp:coreProperties>
</file>