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0" r:id="rId2"/>
    <p:sldId id="329" r:id="rId3"/>
    <p:sldId id="298" r:id="rId4"/>
    <p:sldId id="332" r:id="rId5"/>
    <p:sldId id="353" r:id="rId6"/>
    <p:sldId id="354" r:id="rId7"/>
    <p:sldId id="330" r:id="rId8"/>
    <p:sldId id="266" r:id="rId9"/>
    <p:sldId id="385" r:id="rId10"/>
    <p:sldId id="300" r:id="rId11"/>
    <p:sldId id="301" r:id="rId12"/>
    <p:sldId id="333" r:id="rId13"/>
    <p:sldId id="302" r:id="rId14"/>
    <p:sldId id="304" r:id="rId15"/>
    <p:sldId id="303" r:id="rId16"/>
    <p:sldId id="335" r:id="rId17"/>
    <p:sldId id="334" r:id="rId18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125" autoAdjust="0"/>
  </p:normalViewPr>
  <p:slideViewPr>
    <p:cSldViewPr snapToGrid="0">
      <p:cViewPr varScale="1">
        <p:scale>
          <a:sx n="73" d="100"/>
          <a:sy n="73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6671E-186C-4248-B08D-F77F96F1957E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EFEE2-D1A0-486D-894A-6B25727EF6C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1471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3698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wide selection of desktops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size and shape desktops make MY SPACE a flexible solution for almost any working environment while height-adjustment function helps create a convenient workplace for individual tasks.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3347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SPACE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acoustic screens are available in 5 different width (800mm, 1000mm, 1200mm, 1400mm, 1600mm)  and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different height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(1320mm, 1620mm)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options.</a:t>
            </a:r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1767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Thanks to the modular construction, this acoustic furniture allows you to electrify up to 6 workplaces with a single power socket. In order to keep the working process as effective as possible, </a:t>
            </a:r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SPACE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is available with a 3 socket power unit that can be used for standard power supply, USB, or LAN connection in different configurations.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841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must-have modern office solution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SPACE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universal modular system with excellent acoustic properties designed to shape unique office spaces. This system is the ideal solution for agile, activity-based and open-plan offices.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2712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2609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21756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wide range of applications and configurations of these modular acoustic screens lets you easily adapt the furniture to various office planning needs and working situations. From private mini-rooms for concentration to collaboration areas for teamwork, this system provides a comfortable workplace, allows you to distance yourself from ambient noise, and opens up new "office-within-office" possibilities.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variety of acoustic screen joints allows you to build different structures and gives freedom to form almost any desired workspace.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137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8559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5453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Proven acoustic characteristics</a:t>
            </a:r>
          </a:p>
          <a:p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lt-L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SPACE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great choice to reduce the overall noise level of the office as the acoustic screens are filled with a special sound-absorbing foam and covered with upholstery of your choice. This product complies with acoustic class C and has been tested by an independent acoustics laboratory.</a:t>
            </a:r>
          </a:p>
          <a:p>
            <a:endParaRPr lang="lt-L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96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your office stand out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you can choose different interior and exterior colors for MY SPACE screens. Use your desired color combinations to create individual spaces or group workspaces.</a:t>
            </a: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EFEE2-D1A0-486D-894A-6B25727EF6C3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1226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46C2B-2FF6-4C0C-AA1B-EEA862B47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9477AA-C685-446C-84C0-23ABBA511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E4A2C-253C-4A47-A21A-EE0E4B49C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8A443-BC90-43B9-A289-97C16321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07F60-39DC-4FD4-BFBF-031878C3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04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B3F7-0608-4BCE-B108-2A0F42C8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ABF0C-7B8F-4CC0-9C98-94382764D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E60877-6CE8-41E7-AD60-FEF2CB526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02237-7650-4CDF-A606-64BD4661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7A116-3A90-4CE8-8B4D-816BB4FE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872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CD5FC0-2578-438B-B9E0-E85709E7B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33D14-A9C4-4EB2-9E45-7C52E6156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1A844-F182-4440-BF04-372064E0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E7212-8703-485A-B672-E960F6F7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6BEF9-4626-4154-B51E-F071EEF25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146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F537-A69F-4D65-B8EC-9374AE07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068EE-6FE6-423F-B140-B532AFA5C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93B66-EC4B-4EEB-8BFB-7F50BA44D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5E4DB-A06A-4952-A991-F098F2AA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AA9E2-F1E7-4937-9434-F29E2301D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59416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1BE4-1FAD-43E6-BCE0-67B0D4B72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054BF-85A8-4AAB-9593-D6D7695EA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C105D-AFC8-408F-BB77-AD782A21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17499-D3BE-472E-A2A4-22C631D6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0E447-B2D4-492E-8A80-27E19DB0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9001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14EC-64DC-43D2-82E0-E68A9A1D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ADD6F-AC4E-4090-B9AA-E68BD2641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6577A-369B-4DF4-A806-9C73B0872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1BC2E-0425-43C5-9DBA-0D28C693E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CF9C5-63DC-49F2-B82E-2E6A8E30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76A06-8F40-4709-B1B0-BE438CB4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122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1DB4-1FFA-43EA-B2F9-CC05CC26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C79A4-4643-4CD2-951A-2B7737D6D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DC560-68BB-47AC-A1FE-84374CA8D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25022-D126-4374-83E3-EBDDD63B4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372723-F854-4A40-9C06-F937B4C189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D3F18-DFC9-4192-9FCE-080F3AA1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C570D-103B-4555-B0B6-E84A58DF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DCB8A-83CE-4072-99BD-C78F43A0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34853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3508-7427-4E82-9C5B-E5605C86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CD918-1270-4F98-9680-0265A8484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E22FAA-A1BC-4C29-A4F0-D3EED540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AEFD47-D532-4146-8BCD-E5FE7096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8234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337B90-C9D2-4772-8FE0-1DEA61D2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95C5F-3DCC-494B-A3A8-63DB1D5CF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D85B7-9E0F-45B5-9D3F-9BA3AD0A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3347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F31E-93D7-4395-8E7E-3FF74DE1D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081B-BC84-4CA7-ABD5-64DF2EDEF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38CDF-7B51-4634-BC11-50863CC65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2DDA3-9CF2-4C96-8F28-AD0175B7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134CC-987E-49CD-AA89-3CF3F602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E9087-0894-4300-8A87-5D236DB7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484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0F3FC-B921-456C-B98C-B132B331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34B19-AD3A-429F-AAD7-C35C90D76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3DF42-E2BD-4A8A-AF9A-0EBDEAB3B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C3A0-1D1E-48C9-A9D3-9332EB18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1E63E-6771-4053-A796-0CF0AF35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01D72-C9BD-4C71-9A87-A7B216B2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107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52BF5D-491F-4029-9ACB-F55F7203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63329-C95E-4B5A-A3F0-7A56CD9E3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lt-L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03EB-4C63-42F1-8D7B-9AD392B040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0B8E5-6462-4DE3-A83F-488D445BAA82}" type="datetimeFigureOut">
              <a:rPr lang="lt-LT" smtClean="0"/>
              <a:t>2020-10-30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51F07-B1BE-4A5C-8C8F-EAD8A5794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71886-D78E-4EAC-BE64-2DA9F22FA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83043-86D1-48AE-B393-4C1CBCF7E6D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992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EC7EF-A064-4776-A6C1-E8AAD688A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697712-6D01-420E-AAA7-5BA7809AAECE}"/>
              </a:ext>
            </a:extLst>
          </p:cNvPr>
          <p:cNvSpPr/>
          <p:nvPr/>
        </p:nvSpPr>
        <p:spPr>
          <a:xfrm>
            <a:off x="3060551" y="1409737"/>
            <a:ext cx="607089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9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MY 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8A265-FD4F-40DA-BF9B-C145D7D12FAC}"/>
              </a:ext>
            </a:extLst>
          </p:cNvPr>
          <p:cNvSpPr txBox="1"/>
          <p:nvPr/>
        </p:nvSpPr>
        <p:spPr>
          <a:xfrm>
            <a:off x="2067490" y="1178904"/>
            <a:ext cx="8057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Create your space with</a:t>
            </a:r>
          </a:p>
        </p:txBody>
      </p:sp>
    </p:spTree>
    <p:extLst>
      <p:ext uri="{BB962C8B-B14F-4D97-AF65-F5344CB8AC3E}">
        <p14:creationId xmlns:p14="http://schemas.microsoft.com/office/powerpoint/2010/main" val="2099066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D537D9-CDE9-49AE-8D14-81338C379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EE6DB-F104-419C-8CC3-2A3C284D7E7C}"/>
              </a:ext>
            </a:extLst>
          </p:cNvPr>
          <p:cNvSpPr txBox="1"/>
          <p:nvPr/>
        </p:nvSpPr>
        <p:spPr>
          <a:xfrm>
            <a:off x="2567288" y="439386"/>
            <a:ext cx="7057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ACOUSTIC FEATURES FOR BETTER CONCENTRATION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D396C4-FD25-4F7C-AE7F-1A9E865D7E9F}"/>
              </a:ext>
            </a:extLst>
          </p:cNvPr>
          <p:cNvSpPr txBox="1"/>
          <p:nvPr/>
        </p:nvSpPr>
        <p:spPr>
          <a:xfrm>
            <a:off x="1366199" y="2001861"/>
            <a:ext cx="8851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MY SPACE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 allows you to concentrate or your work as you hear less distracting noises from the surrounding environmet, yet you hear what is happening around and do not feel separated. </a:t>
            </a:r>
            <a:endParaRPr lang="lt-LT" sz="1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72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1FCC62-33D3-49DC-8D1F-97A41717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1EBF8-7C33-4E48-B9D1-C76D85C59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2908D-BF5E-4580-AA09-761B384221EF}"/>
              </a:ext>
            </a:extLst>
          </p:cNvPr>
          <p:cNvSpPr txBox="1"/>
          <p:nvPr/>
        </p:nvSpPr>
        <p:spPr>
          <a:xfrm>
            <a:off x="1978535" y="381504"/>
            <a:ext cx="881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COLOURS WITH PURPOSE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A037E-39E1-4243-A1FB-AF8BA2984025}"/>
              </a:ext>
            </a:extLst>
          </p:cNvPr>
          <p:cNvSpPr txBox="1"/>
          <p:nvPr/>
        </p:nvSpPr>
        <p:spPr>
          <a:xfrm>
            <a:off x="2410337" y="1277632"/>
            <a:ext cx="79538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Use your desired 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colour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combinations to create individual spaces or 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indicate 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group workspaces.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algn="ctr"/>
            <a:endParaRPr lang="lt-L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Using different colours for individual workplaces, collaboration and socialization areas will serve different purposes: the need to be focused and productive, or the opposite, relaxed.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endParaRPr lang="lt-LT" sz="1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69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49D12B-91F9-4DC1-8CB7-94E66F595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C94DC5-CB98-4901-9780-CF222224C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" y="0"/>
            <a:ext cx="121915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55DA85-4593-4AAB-8FB6-A79598B9990F}"/>
              </a:ext>
            </a:extLst>
          </p:cNvPr>
          <p:cNvSpPr txBox="1"/>
          <p:nvPr/>
        </p:nvSpPr>
        <p:spPr>
          <a:xfrm>
            <a:off x="1156180" y="835526"/>
            <a:ext cx="987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A WIDE SELECTION OF DEKSTOPS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7E70A-8423-4FEE-95B1-3C15C7E98E05}"/>
              </a:ext>
            </a:extLst>
          </p:cNvPr>
          <p:cNvSpPr txBox="1"/>
          <p:nvPr/>
        </p:nvSpPr>
        <p:spPr>
          <a:xfrm>
            <a:off x="2675800" y="2317384"/>
            <a:ext cx="68403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Different size and shape desktops make MY SPACE a flexible solution for almost any working environment while height-adjustment function helps create a convenient workplace for individual tasks.</a:t>
            </a:r>
          </a:p>
          <a:p>
            <a:pPr algn="ctr"/>
            <a:endParaRPr lang="lt-LT" sz="1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35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969A02-2F7C-48B0-9E9D-16568F7F4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r="1778" b="39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7FFBB4-53DF-453E-ABE5-F14B3F8C133C}"/>
              </a:ext>
            </a:extLst>
          </p:cNvPr>
          <p:cNvSpPr txBox="1"/>
          <p:nvPr/>
        </p:nvSpPr>
        <p:spPr>
          <a:xfrm>
            <a:off x="1156182" y="638375"/>
            <a:ext cx="9879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DIFFERENT SIZE FOR DIFFERENT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48628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9B6F2D-C589-4BAE-A6F6-64667A830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97E98-6FBE-4825-A2C9-A0CAF9E197BA}"/>
              </a:ext>
            </a:extLst>
          </p:cNvPr>
          <p:cNvSpPr txBox="1"/>
          <p:nvPr/>
        </p:nvSpPr>
        <p:spPr>
          <a:xfrm>
            <a:off x="7833360" y="3429000"/>
            <a:ext cx="43586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Expanded connectivity</a:t>
            </a:r>
            <a:endParaRPr lang="lt-LT" sz="3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lt-LT" sz="2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lt-LT" sz="2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Thanks to the modular construction, this acoustic furniture allows you to electrify up to 6 workplaces with a single power socket.</a:t>
            </a:r>
          </a:p>
        </p:txBody>
      </p:sp>
    </p:spTree>
    <p:extLst>
      <p:ext uri="{BB962C8B-B14F-4D97-AF65-F5344CB8AC3E}">
        <p14:creationId xmlns:p14="http://schemas.microsoft.com/office/powerpoint/2010/main" val="410955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4A9516-659C-41AF-AE73-A65880C18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3C0F8-F733-4EF8-B8BC-202E312E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" y="0"/>
            <a:ext cx="1219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2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65B6-216E-49E3-9451-2C31684289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98A88-0696-4787-9590-A914B64AC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75CE3-CCB0-45DD-BF1C-0B5E73305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" y="0"/>
            <a:ext cx="12189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0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B2264E-73CD-413D-8784-50B6E7EF3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59" y="885824"/>
            <a:ext cx="10616823" cy="5972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F9218F-A012-4D74-B087-E342052B0DFF}"/>
              </a:ext>
            </a:extLst>
          </p:cNvPr>
          <p:cNvSpPr txBox="1"/>
          <p:nvPr/>
        </p:nvSpPr>
        <p:spPr>
          <a:xfrm>
            <a:off x="130629" y="1190902"/>
            <a:ext cx="4680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A MUST-HAVE MODERN OFFICE SOLUTION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D2446-5021-4AE2-98E1-3B8839757CBB}"/>
              </a:ext>
            </a:extLst>
          </p:cNvPr>
          <p:cNvSpPr txBox="1"/>
          <p:nvPr/>
        </p:nvSpPr>
        <p:spPr>
          <a:xfrm>
            <a:off x="422761" y="3429000"/>
            <a:ext cx="40965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MY SPACE is a universal modular</a:t>
            </a:r>
            <a:r>
              <a:rPr lang="lt-LT" dirty="0">
                <a:latin typeface="Roboto Light" panose="02000000000000000000" pitchFamily="2" charset="0"/>
                <a:ea typeface="Roboto Light" panose="02000000000000000000" pitchFamily="2" charset="0"/>
              </a:rPr>
              <a:t> screen</a:t>
            </a: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 system with excellent acoustic properties designed to shape unique office spaces. This system is the ideal solution for agile, activity-based and open-plan offices.</a:t>
            </a:r>
            <a:endParaRPr lang="lt-L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/>
            <a:endParaRPr lang="lt-LT" sz="1800" b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97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A0FB-1217-4D47-B5CE-90939CC24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 b="77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7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7F95D3F-40D4-4FF2-A6FE-9963E52E0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" y="0"/>
            <a:ext cx="1218960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A5396-2085-4E9D-ACC9-9BBBAA73CE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" y="0"/>
            <a:ext cx="12189605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EFFCA-949E-4CBC-97A4-AC518EDBD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" y="0"/>
            <a:ext cx="1218960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AB9FEC-D633-4014-BD5D-BF44D6EF4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" y="0"/>
            <a:ext cx="121896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12DE6-B277-4385-9049-F4F3AF48B6B0}"/>
              </a:ext>
            </a:extLst>
          </p:cNvPr>
          <p:cNvSpPr txBox="1"/>
          <p:nvPr/>
        </p:nvSpPr>
        <p:spPr>
          <a:xfrm>
            <a:off x="2567288" y="2828835"/>
            <a:ext cx="7057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ENDLESS OPPORTUNITIES FOR SPACE CREATION</a:t>
            </a:r>
            <a:endParaRPr lang="lt-LT" sz="3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C80DED-DAE7-4ABC-814A-9317B5981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4" y="960119"/>
            <a:ext cx="8778241" cy="4937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8617F5-EF13-4761-95E6-2B12AC143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A094C9-07F6-415A-9883-479B653F3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F74B29-7ADD-4FD1-A8A5-087372BB0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BB8907-AB04-4129-A94F-57A2AA52F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E0BE2B-1D94-4D46-A5FF-4CF7DED85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6A2F4D-0A55-46D2-B379-B8E02D80CA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5" y="960120"/>
            <a:ext cx="8778240" cy="4937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967138-9B2E-426E-B7EF-BD100125106C}"/>
              </a:ext>
            </a:extLst>
          </p:cNvPr>
          <p:cNvSpPr txBox="1"/>
          <p:nvPr/>
        </p:nvSpPr>
        <p:spPr>
          <a:xfrm>
            <a:off x="526187" y="569577"/>
            <a:ext cx="54576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FROM PRIVATE MINI-ROOM TO COLLABORATION AREAS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92033-5B1B-47AE-ABB7-070D152AAA54}"/>
              </a:ext>
            </a:extLst>
          </p:cNvPr>
          <p:cNvSpPr txBox="1"/>
          <p:nvPr/>
        </p:nvSpPr>
        <p:spPr>
          <a:xfrm>
            <a:off x="803034" y="3056770"/>
            <a:ext cx="4903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A wide range of applications and configurations of these modular acoustic screens let you easily adapt the furniture to various office planning needs and working situations. </a:t>
            </a:r>
            <a:endParaRPr lang="lt-LT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5FB6CD-8B7A-48AA-AE32-B48F20707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8" b="70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87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2730D2-5673-493F-82CF-3624B4235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9" y="1807064"/>
            <a:ext cx="8981038" cy="5050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80BE2-06A7-4638-9E55-AC7D299EE9FD}"/>
              </a:ext>
            </a:extLst>
          </p:cNvPr>
          <p:cNvSpPr txBox="1"/>
          <p:nvPr/>
        </p:nvSpPr>
        <p:spPr>
          <a:xfrm>
            <a:off x="2954448" y="125367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1800" dirty="0">
                <a:latin typeface="Roboto Light" panose="02000000000000000000" pitchFamily="2" charset="0"/>
                <a:ea typeface="Roboto Light" panose="02000000000000000000" pitchFamily="2" charset="0"/>
              </a:rPr>
              <a:t>Depending on your chosen combination, you can create a spaces with different level of privacy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1989E-E338-459A-B195-6F7FFCA94115}"/>
              </a:ext>
            </a:extLst>
          </p:cNvPr>
          <p:cNvSpPr txBox="1"/>
          <p:nvPr/>
        </p:nvSpPr>
        <p:spPr>
          <a:xfrm>
            <a:off x="2473736" y="426520"/>
            <a:ext cx="705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dirty="0">
                <a:latin typeface="Roboto Light" panose="02000000000000000000" pitchFamily="2" charset="0"/>
                <a:ea typeface="Roboto Light" panose="02000000000000000000" pitchFamily="2" charset="0"/>
              </a:rPr>
              <a:t>PRIVACY NEEDS</a:t>
            </a:r>
          </a:p>
        </p:txBody>
      </p:sp>
    </p:spTree>
    <p:extLst>
      <p:ext uri="{BB962C8B-B14F-4D97-AF65-F5344CB8AC3E}">
        <p14:creationId xmlns:p14="http://schemas.microsoft.com/office/powerpoint/2010/main" val="2306894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CB322-B541-4446-A662-89438F0B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" y="0"/>
            <a:ext cx="1218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Roboto Light" panose="02000000000000000000" pitchFamily="2" charset="0"/>
            <a:ea typeface="Roboto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19701</TotalTime>
  <Words>600</Words>
  <Application>Microsoft Office PowerPoint</Application>
  <PresentationFormat>Widescreen</PresentationFormat>
  <Paragraphs>50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Roboto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Junevič</dc:creator>
  <cp:lastModifiedBy>Daniel Junevič</cp:lastModifiedBy>
  <cp:revision>185</cp:revision>
  <dcterms:created xsi:type="dcterms:W3CDTF">2020-09-25T07:28:20Z</dcterms:created>
  <dcterms:modified xsi:type="dcterms:W3CDTF">2020-10-30T06:47:08Z</dcterms:modified>
</cp:coreProperties>
</file>