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39" r:id="rId2"/>
    <p:sldId id="553" r:id="rId3"/>
    <p:sldId id="545" r:id="rId4"/>
    <p:sldId id="557" r:id="rId5"/>
    <p:sldId id="543" r:id="rId6"/>
    <p:sldId id="554" r:id="rId7"/>
    <p:sldId id="555" r:id="rId8"/>
    <p:sldId id="39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680" userDrawn="1">
          <p15:clr>
            <a:srgbClr val="A4A3A4"/>
          </p15:clr>
        </p15:guide>
        <p15:guide id="3" orient="horz" pos="41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6F5"/>
    <a:srgbClr val="418B98"/>
    <a:srgbClr val="1D3C3B"/>
    <a:srgbClr val="1EA494"/>
    <a:srgbClr val="99CCCC"/>
    <a:srgbClr val="E6E6E6"/>
    <a:srgbClr val="F7E8E0"/>
    <a:srgbClr val="F4DBD5"/>
    <a:srgbClr val="B45B09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6866" autoAdjust="0"/>
  </p:normalViewPr>
  <p:slideViewPr>
    <p:cSldViewPr>
      <p:cViewPr varScale="1">
        <p:scale>
          <a:sx n="81" d="100"/>
          <a:sy n="81" d="100"/>
        </p:scale>
        <p:origin x="114" y="1164"/>
      </p:cViewPr>
      <p:guideLst>
        <p:guide pos="7680"/>
        <p:guide orient="horz" pos="41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6AC3D-9A80-4311-A750-EFB8C5EE100F}" type="datetimeFigureOut">
              <a:rPr lang="lt-LT" smtClean="0"/>
              <a:t>2019-01-30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38BC1-889A-420F-B431-7DBFD2FC0E9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0768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38BC1-889A-420F-B431-7DBFD2FC0E90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3881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993" y="6604934"/>
            <a:ext cx="1448647" cy="1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9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3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74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90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46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93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1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6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9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4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3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FC044-C042-4076-8FCE-6493503A135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993" y="6604934"/>
            <a:ext cx="1448647" cy="1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4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12192000" cy="68729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09" t="61148" b="-678"/>
          <a:stretch/>
        </p:blipFill>
        <p:spPr>
          <a:xfrm rot="5400000">
            <a:off x="-793533" y="2170748"/>
            <a:ext cx="6919993" cy="245451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6238312"/>
            <a:ext cx="1914458" cy="318301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5879976" y="1611564"/>
            <a:ext cx="4392488" cy="10440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lt-LT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lt-LT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H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610636" y="2016476"/>
            <a:ext cx="6680945" cy="10989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86870" y="2884742"/>
            <a:ext cx="1875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SIT-STAND DESKS</a:t>
            </a:r>
            <a:endParaRPr lang="lt-L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79529" y="2890171"/>
            <a:ext cx="2177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 ADJUSTABLE DESKS</a:t>
            </a:r>
          </a:p>
        </p:txBody>
      </p:sp>
    </p:spTree>
    <p:extLst>
      <p:ext uri="{BB962C8B-B14F-4D97-AF65-F5344CB8AC3E}">
        <p14:creationId xmlns:p14="http://schemas.microsoft.com/office/powerpoint/2010/main" val="297112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2105C2-80CB-4709-B7DA-7ED1C8B5B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" t="17093" r="497" b="5222"/>
          <a:stretch/>
        </p:blipFill>
        <p:spPr>
          <a:xfrm>
            <a:off x="-57684" y="-14623"/>
            <a:ext cx="12261424" cy="68726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15480" y="5661248"/>
            <a:ext cx="10428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t-L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height adjustable desks with good price and quality ratio.</a:t>
            </a:r>
          </a:p>
        </p:txBody>
      </p:sp>
    </p:spTree>
    <p:extLst>
      <p:ext uri="{BB962C8B-B14F-4D97-AF65-F5344CB8AC3E}">
        <p14:creationId xmlns:p14="http://schemas.microsoft.com/office/powerpoint/2010/main" val="4020923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3"/>
          <a:stretch/>
        </p:blipFill>
        <p:spPr>
          <a:xfrm>
            <a:off x="0" y="0"/>
            <a:ext cx="7494885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08168" y="2069490"/>
            <a:ext cx="449616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height adjustment.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lt-L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</a:t>
            </a:r>
            <a:r>
              <a:rPr 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t-LT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i-FI" alt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standby power consumption.</a:t>
            </a:r>
            <a:endParaRPr lang="lt-LT" altLang="lt-LT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51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9BBF94-E404-4F64-915F-1E62B5FD38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r="6246"/>
          <a:stretch/>
        </p:blipFill>
        <p:spPr>
          <a:xfrm>
            <a:off x="95099" y="1188227"/>
            <a:ext cx="6264696" cy="51101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DC532B-3986-48FE-B12F-AC87E7CE31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r="10526"/>
          <a:stretch/>
        </p:blipFill>
        <p:spPr>
          <a:xfrm>
            <a:off x="6088887" y="1268760"/>
            <a:ext cx="6120680" cy="51840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4E904F-8F1D-43DF-AB73-B89D53B13B35}"/>
              </a:ext>
            </a:extLst>
          </p:cNvPr>
          <p:cNvSpPr/>
          <p:nvPr/>
        </p:nvSpPr>
        <p:spPr>
          <a:xfrm>
            <a:off x="2705323" y="405198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200"/>
              </a:spcAft>
            </a:pPr>
            <a:r>
              <a:rPr lang="lt-L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A7BAA9-D96C-4A4C-8B53-A1FBB32C6300}"/>
              </a:ext>
            </a:extLst>
          </p:cNvPr>
          <p:cNvSpPr/>
          <p:nvPr/>
        </p:nvSpPr>
        <p:spPr>
          <a:xfrm>
            <a:off x="8184232" y="405197"/>
            <a:ext cx="115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200"/>
              </a:spcAft>
            </a:pPr>
            <a:r>
              <a:rPr lang="lt-L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H</a:t>
            </a:r>
          </a:p>
        </p:txBody>
      </p:sp>
    </p:spTree>
    <p:extLst>
      <p:ext uri="{BB962C8B-B14F-4D97-AF65-F5344CB8AC3E}">
        <p14:creationId xmlns:p14="http://schemas.microsoft.com/office/powerpoint/2010/main" val="1616284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973B384-CCC6-4FD1-852F-A6467EAD1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12" y="876236"/>
            <a:ext cx="7670937" cy="55230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360" y="535316"/>
            <a:ext cx="352839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Desks with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height adjustment perfectly match with ONE sit-stand desks.</a:t>
            </a:r>
            <a:r>
              <a:rPr 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9" r="22980" b="70959"/>
          <a:stretch/>
        </p:blipFill>
        <p:spPr>
          <a:xfrm>
            <a:off x="10494938" y="1533906"/>
            <a:ext cx="1649734" cy="1356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r="5417"/>
          <a:stretch/>
        </p:blipFill>
        <p:spPr>
          <a:xfrm>
            <a:off x="10494938" y="1304104"/>
            <a:ext cx="1649733" cy="1803665"/>
          </a:xfrm>
          <a:prstGeom prst="rect">
            <a:avLst/>
          </a:prstGeom>
          <a:noFill/>
          <a:ln w="47625" cmpd="sng">
            <a:solidFill>
              <a:schemeClr val="bg1"/>
            </a:solidFill>
          </a:ln>
        </p:spPr>
      </p:pic>
      <p:sp>
        <p:nvSpPr>
          <p:cNvPr id="15" name="Oval 14"/>
          <p:cNvSpPr/>
          <p:nvPr/>
        </p:nvSpPr>
        <p:spPr>
          <a:xfrm>
            <a:off x="10555859" y="1581742"/>
            <a:ext cx="1335091" cy="1250873"/>
          </a:xfrm>
          <a:prstGeom prst="ellips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9" name="Straight Connector 8"/>
          <p:cNvCxnSpPr>
            <a:stCxn id="15" idx="4"/>
          </p:cNvCxnSpPr>
          <p:nvPr/>
        </p:nvCxnSpPr>
        <p:spPr>
          <a:xfrm>
            <a:off x="11223405" y="2832615"/>
            <a:ext cx="0" cy="13757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8" name="Straight Connector 7"/>
          <p:cNvCxnSpPr>
            <a:stCxn id="2" idx="6"/>
          </p:cNvCxnSpPr>
          <p:nvPr/>
        </p:nvCxnSpPr>
        <p:spPr>
          <a:xfrm>
            <a:off x="9005871" y="2938067"/>
            <a:ext cx="2217533" cy="32125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2" name="Oval 1"/>
          <p:cNvSpPr/>
          <p:nvPr/>
        </p:nvSpPr>
        <p:spPr>
          <a:xfrm>
            <a:off x="8717839" y="2794051"/>
            <a:ext cx="288032" cy="288032"/>
          </a:xfrm>
          <a:prstGeom prst="ellips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9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40749" y="344328"/>
            <a:ext cx="7015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Fabric-lined metal drawer with lock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1" t="70578" r="3238" b="-468"/>
          <a:stretch/>
        </p:blipFill>
        <p:spPr>
          <a:xfrm rot="5400000">
            <a:off x="-2479864" y="2547379"/>
            <a:ext cx="6916526" cy="18559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D38DBF-C4D5-43F6-B547-93D61242EB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b="24800"/>
          <a:stretch/>
        </p:blipFill>
        <p:spPr>
          <a:xfrm>
            <a:off x="2219280" y="1412776"/>
            <a:ext cx="685800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95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32"/>
          <a:stretch/>
        </p:blipFill>
        <p:spPr>
          <a:xfrm>
            <a:off x="3848395" y="5728895"/>
            <a:ext cx="1939318" cy="796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06"/>
          <a:stretch/>
        </p:blipFill>
        <p:spPr>
          <a:xfrm>
            <a:off x="2437589" y="5687646"/>
            <a:ext cx="1939318" cy="7523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3392" y="5728895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feet</a:t>
            </a:r>
            <a:r>
              <a:rPr lang="lt-L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3392" y="3515815"/>
            <a:ext cx="115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200"/>
              </a:spcAft>
            </a:pPr>
            <a:r>
              <a:rPr lang="lt-L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84" y="453497"/>
            <a:ext cx="2234974" cy="2234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718" y="332656"/>
            <a:ext cx="2400842" cy="24008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842" y="2661497"/>
            <a:ext cx="2236353" cy="2236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62" y="2628472"/>
            <a:ext cx="2236353" cy="223635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23392" y="1302244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200"/>
              </a:spcAft>
            </a:pPr>
            <a:r>
              <a:rPr lang="lt-L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16387" r="2550" b="7218"/>
          <a:stretch/>
        </p:blipFill>
        <p:spPr>
          <a:xfrm>
            <a:off x="7176120" y="581695"/>
            <a:ext cx="2304256" cy="1978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 t="18314" r="3772" b="7043"/>
          <a:stretch/>
        </p:blipFill>
        <p:spPr>
          <a:xfrm>
            <a:off x="7250934" y="2858414"/>
            <a:ext cx="2218354" cy="184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45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272464" y="6524625"/>
            <a:ext cx="1800200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7065" y="1458095"/>
            <a:ext cx="12154936" cy="2985547"/>
            <a:chOff x="37065" y="1297458"/>
            <a:chExt cx="12154936" cy="298554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9" t="74701" r="-974" b="-678"/>
            <a:stretch/>
          </p:blipFill>
          <p:spPr>
            <a:xfrm>
              <a:off x="37065" y="1297458"/>
              <a:ext cx="12154936" cy="16129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9" t="74701" r="-974" b="3160"/>
            <a:stretch/>
          </p:blipFill>
          <p:spPr>
            <a:xfrm>
              <a:off x="37065" y="2908323"/>
              <a:ext cx="12154936" cy="1374682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6237312"/>
            <a:ext cx="2520280" cy="2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11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11474</TotalTime>
  <Words>66</Words>
  <Application>Microsoft Office PowerPoint</Application>
  <PresentationFormat>Widescreen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PLANA</dc:title>
  <dc:creator>Ieva Martūzaitė</dc:creator>
  <cp:lastModifiedBy>Ernesta Klizienė</cp:lastModifiedBy>
  <cp:revision>1016</cp:revision>
  <dcterms:created xsi:type="dcterms:W3CDTF">2015-06-19T10:50:18Z</dcterms:created>
  <dcterms:modified xsi:type="dcterms:W3CDTF">2019-01-30T08:37:32Z</dcterms:modified>
</cp:coreProperties>
</file>