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>
  <p:sldMasterIdLst>
    <p:sldMasterId id="2147483648" r:id="rId1"/>
  </p:sldMasterIdLst>
  <p:notesMasterIdLst>
    <p:notesMasterId r:id="rId19"/>
  </p:notesMasterIdLst>
  <p:handoutMasterIdLst>
    <p:handoutMasterId r:id="rId20"/>
  </p:handoutMasterIdLst>
  <p:sldIdLst>
    <p:sldId id="312" r:id="rId2"/>
    <p:sldId id="309" r:id="rId3"/>
    <p:sldId id="324" r:id="rId4"/>
    <p:sldId id="313" r:id="rId5"/>
    <p:sldId id="319" r:id="rId6"/>
    <p:sldId id="314" r:id="rId7"/>
    <p:sldId id="308" r:id="rId8"/>
    <p:sldId id="315" r:id="rId9"/>
    <p:sldId id="316" r:id="rId10"/>
    <p:sldId id="318" r:id="rId11"/>
    <p:sldId id="321" r:id="rId12"/>
    <p:sldId id="317" r:id="rId13"/>
    <p:sldId id="320" r:id="rId14"/>
    <p:sldId id="311" r:id="rId15"/>
    <p:sldId id="307" r:id="rId16"/>
    <p:sldId id="322" r:id="rId17"/>
    <p:sldId id="323" r:id="rId18"/>
  </p:sldIdLst>
  <p:sldSz cx="9144000" cy="6858000" type="screen4x3"/>
  <p:notesSz cx="6858000" cy="9144000"/>
  <p:defaultTextStyle>
    <a:lvl1pPr marL="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D01"/>
    <a:srgbClr val="E33E1D"/>
    <a:srgbClr val="F1A60F"/>
    <a:srgbClr val="1B416F"/>
    <a:srgbClr val="663300"/>
    <a:srgbClr val="CC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324" autoAdjust="0"/>
    <p:restoredTop sz="98024" autoAdjust="0"/>
  </p:normalViewPr>
  <p:slideViewPr>
    <p:cSldViewPr>
      <p:cViewPr varScale="1">
        <p:scale>
          <a:sx n="110" d="100"/>
          <a:sy n="110" d="100"/>
        </p:scale>
        <p:origin x="1608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Rectangle 3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rtlCol="0"/>
          <a:lstStyle>
            <a:lvl1pPr algn="r">
              <a:defRPr sz="1200"/>
            </a:lvl1pPr>
          </a:lstStyle>
          <a:p>
            <a:fld id="{68F88C59-319B-4332-9A1D-2A62CFCB00D8}" type="datetimeFigureOut">
              <a:rPr lang="en-US" smtClean="0"/>
              <a:pPr/>
              <a:t>7/20/2016</a:t>
            </a:fld>
            <a:endParaRPr lang="en-US" dirty="0"/>
          </a:p>
        </p:txBody>
      </p:sp>
      <p:sp>
        <p:nvSpPr>
          <p:cNvPr id="4" name="Rectangle 4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Rectangle 5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rtlCol="0" anchor="b"/>
          <a:lstStyle>
            <a:lvl1pPr algn="r">
              <a:defRPr sz="1200"/>
            </a:lvl1pPr>
          </a:lstStyle>
          <a:p>
            <a:fld id="{B16A41B8-7DC3-4DB6-84E4-E105629EAA3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888350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Rectangle 3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rtlCol="0"/>
          <a:lstStyle>
            <a:lvl1pPr algn="r">
              <a:defRPr sz="1200"/>
            </a:lvl1pPr>
          </a:lstStyle>
          <a:p>
            <a:fld id="{968B300D-05F0-4B43-940D-46DED5A791AD}" type="datetimeFigureOut">
              <a:rPr lang="en-US" smtClean="0"/>
              <a:pPr/>
              <a:t>7/20/2016</a:t>
            </a:fld>
            <a:endParaRPr lang="en-US" dirty="0"/>
          </a:p>
        </p:txBody>
      </p:sp>
      <p:sp>
        <p:nvSpPr>
          <p:cNvPr id="4" name="Rectangle 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rtlCol="0" anchor="ctr"/>
          <a:lstStyle/>
          <a:p>
            <a:endParaRPr lang="en-US" dirty="0"/>
          </a:p>
        </p:txBody>
      </p:sp>
      <p:sp>
        <p:nvSpPr>
          <p:cNvPr id="5" name="Rectangle 5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Rectangle 6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Rectangle 7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rtlCol="0" anchor="b"/>
          <a:lstStyle>
            <a:lvl1pPr algn="r">
              <a:defRPr sz="1200"/>
            </a:lvl1pPr>
          </a:lstStyle>
          <a:p>
            <a:fld id="{9B26CD33-4337-4529-948A-94F6960B237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46561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rtl="0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rtl="0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rtl="0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rtl="0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rtl="0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Album 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28"/>
          <p:cNvSpPr>
            <a:spLocks noChangeArrowheads="1"/>
          </p:cNvSpPr>
          <p:nvPr userDrawn="1"/>
        </p:nvSpPr>
        <p:spPr bwMode="auto">
          <a:xfrm>
            <a:off x="0" y="0"/>
            <a:ext cx="9143999" cy="6858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>
            <a:noFill/>
          </a:ln>
        </p:spPr>
        <p:txBody>
          <a:bodyPr wrap="none" anchor="ctr"/>
          <a:lstStyle/>
          <a:p>
            <a:pPr algn="r">
              <a:defRPr/>
            </a:pPr>
            <a:endParaRPr lang="lt-LT" sz="2400" b="1" dirty="0">
              <a:solidFill>
                <a:schemeClr val="bg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11" name="Picture 2" descr="C:\Users\ernestami\Desktop\NarbutasLOGO.gif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 flipH="1" flipV="1">
            <a:off x="6372200" y="6324600"/>
            <a:ext cx="2054225" cy="19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" name="Rectangle 7"/>
          <p:cNvSpPr>
            <a:spLocks/>
          </p:cNvSpPr>
          <p:nvPr/>
        </p:nvSpPr>
        <p:spPr>
          <a:xfrm>
            <a:off x="453736" y="5181600"/>
            <a:ext cx="8229600" cy="11430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1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5"/>
          </p:nvPr>
        </p:nvSpPr>
        <p:spPr>
          <a:xfrm>
            <a:off x="2339752" y="2636912"/>
            <a:ext cx="5472608" cy="432048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Rectangle 28"/>
          <p:cNvSpPr>
            <a:spLocks noChangeArrowheads="1"/>
          </p:cNvSpPr>
          <p:nvPr userDrawn="1"/>
        </p:nvSpPr>
        <p:spPr bwMode="auto">
          <a:xfrm flipH="1">
            <a:off x="-13" y="6324601"/>
            <a:ext cx="1763700" cy="533400"/>
          </a:xfrm>
          <a:prstGeom prst="rect">
            <a:avLst/>
          </a:prstGeom>
          <a:solidFill>
            <a:srgbClr val="FF3D01"/>
          </a:solidFill>
          <a:ln>
            <a:noFill/>
          </a:ln>
        </p:spPr>
        <p:txBody>
          <a:bodyPr wrap="none" anchor="ctr"/>
          <a:lstStyle/>
          <a:p>
            <a:pPr>
              <a:defRPr/>
            </a:pPr>
            <a:endParaRPr lang="lt-LT" sz="2400" b="1">
              <a:solidFill>
                <a:schemeClr val="bg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6733673"/>
      </p:ext>
    </p:extLst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ndscap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8"/>
          <p:cNvSpPr>
            <a:spLocks noChangeArrowheads="1"/>
          </p:cNvSpPr>
          <p:nvPr userDrawn="1"/>
        </p:nvSpPr>
        <p:spPr bwMode="auto">
          <a:xfrm>
            <a:off x="0" y="6342299"/>
            <a:ext cx="9144000" cy="543085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>
            <a:noFill/>
          </a:ln>
        </p:spPr>
        <p:txBody>
          <a:bodyPr wrap="none" anchor="ctr"/>
          <a:lstStyle/>
          <a:p>
            <a:pPr algn="r">
              <a:defRPr/>
            </a:pPr>
            <a:endParaRPr lang="lt-LT" sz="2400" b="1" dirty="0">
              <a:solidFill>
                <a:schemeClr val="bg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9" name="Rectangle 28"/>
          <p:cNvSpPr>
            <a:spLocks noChangeArrowheads="1"/>
          </p:cNvSpPr>
          <p:nvPr userDrawn="1"/>
        </p:nvSpPr>
        <p:spPr bwMode="auto">
          <a:xfrm>
            <a:off x="0" y="0"/>
            <a:ext cx="5634116" cy="620688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>
            <a:noFill/>
          </a:ln>
        </p:spPr>
        <p:txBody>
          <a:bodyPr wrap="none" anchor="ctr"/>
          <a:lstStyle/>
          <a:p>
            <a:pPr algn="r">
              <a:defRPr/>
            </a:pPr>
            <a:endParaRPr lang="lt-LT" sz="2400" b="1" dirty="0">
              <a:solidFill>
                <a:schemeClr val="tx1"/>
              </a:solidFill>
            </a:endParaRPr>
          </a:p>
        </p:txBody>
      </p:sp>
      <p:pic>
        <p:nvPicPr>
          <p:cNvPr id="13" name="Picture 2" descr="C:\Users\ernestami\Desktop\NarbutasLOGO.gif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 flipH="1" flipV="1">
            <a:off x="6406951" y="6529263"/>
            <a:ext cx="2054225" cy="19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Picture Placeholder 13"/>
          <p:cNvSpPr>
            <a:spLocks noGrp="1"/>
          </p:cNvSpPr>
          <p:nvPr>
            <p:ph type="pic" sz="quarter" idx="12"/>
          </p:nvPr>
        </p:nvSpPr>
        <p:spPr>
          <a:xfrm>
            <a:off x="5076056" y="1124744"/>
            <a:ext cx="3744416" cy="2304256"/>
          </a:xfrm>
        </p:spPr>
        <p:txBody>
          <a:bodyPr/>
          <a:lstStyle>
            <a:lvl1pPr marL="0" marR="0" indent="1588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lvl1pPr>
          </a:lstStyle>
          <a:p>
            <a:pPr marL="0" marR="0" indent="1588" algn="ctr" rtl="0" latinLnBrk="0">
              <a:spcBef>
                <a:spcPct val="20000"/>
              </a:spcBef>
              <a:buFontTx/>
              <a:buNone/>
            </a:pPr>
            <a:r>
              <a:rPr lang="en-US" i="0" dirty="0"/>
              <a:t>Click icon to add picture</a:t>
            </a:r>
          </a:p>
          <a:p>
            <a:endParaRPr lang="en-US" dirty="0"/>
          </a:p>
        </p:txBody>
      </p:sp>
      <p:sp>
        <p:nvSpPr>
          <p:cNvPr id="10" name="Picture Placeholder 13"/>
          <p:cNvSpPr>
            <a:spLocks noGrp="1"/>
          </p:cNvSpPr>
          <p:nvPr>
            <p:ph type="pic" sz="quarter" idx="13"/>
          </p:nvPr>
        </p:nvSpPr>
        <p:spPr>
          <a:xfrm>
            <a:off x="5076056" y="3573016"/>
            <a:ext cx="3744416" cy="2304256"/>
          </a:xfrm>
        </p:spPr>
        <p:txBody>
          <a:bodyPr/>
          <a:lstStyle>
            <a:lvl1pPr marL="0" marR="0" indent="1588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lvl1pPr>
          </a:lstStyle>
          <a:p>
            <a:pPr marL="0" marR="0" indent="1588" algn="ctr" rtl="0" latinLnBrk="0">
              <a:spcBef>
                <a:spcPct val="20000"/>
              </a:spcBef>
              <a:buFontTx/>
              <a:buNone/>
            </a:pPr>
            <a:r>
              <a:rPr lang="en-US" i="0" dirty="0"/>
              <a:t>Click icon to add picture</a:t>
            </a:r>
          </a:p>
          <a:p>
            <a:endParaRPr lang="en-US" dirty="0"/>
          </a:p>
        </p:txBody>
      </p:sp>
      <p:sp>
        <p:nvSpPr>
          <p:cNvPr id="11" name="Text Placeholder 18"/>
          <p:cNvSpPr>
            <a:spLocks noGrp="1"/>
          </p:cNvSpPr>
          <p:nvPr>
            <p:ph type="body" sz="quarter" idx="14"/>
          </p:nvPr>
        </p:nvSpPr>
        <p:spPr>
          <a:xfrm>
            <a:off x="337336" y="1124744"/>
            <a:ext cx="4594704" cy="475252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Rectangle 7"/>
          <p:cNvSpPr>
            <a:spLocks noGrp="1"/>
          </p:cNvSpPr>
          <p:nvPr>
            <p:ph type="title" hasCustomPrompt="1"/>
          </p:nvPr>
        </p:nvSpPr>
        <p:spPr>
          <a:xfrm>
            <a:off x="323528" y="88776"/>
            <a:ext cx="3071700" cy="432048"/>
          </a:xfrm>
        </p:spPr>
        <p:txBody>
          <a:bodyPr bIns="0"/>
          <a:lstStyle>
            <a:lvl1pPr algn="l">
              <a:defRPr lang="en-US" dirty="0"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4" name="Rectangle 28"/>
          <p:cNvSpPr>
            <a:spLocks noChangeArrowheads="1"/>
          </p:cNvSpPr>
          <p:nvPr userDrawn="1"/>
        </p:nvSpPr>
        <p:spPr bwMode="auto">
          <a:xfrm flipH="1">
            <a:off x="5724128" y="0"/>
            <a:ext cx="3419870" cy="620688"/>
          </a:xfrm>
          <a:prstGeom prst="rect">
            <a:avLst/>
          </a:prstGeom>
          <a:solidFill>
            <a:srgbClr val="FF3D01"/>
          </a:solidFill>
          <a:ln>
            <a:noFill/>
          </a:ln>
        </p:spPr>
        <p:txBody>
          <a:bodyPr wrap="none" anchor="ctr"/>
          <a:lstStyle/>
          <a:p>
            <a:pPr>
              <a:defRPr/>
            </a:pPr>
            <a:endParaRPr lang="lt-LT" sz="2400" b="1">
              <a:solidFill>
                <a:schemeClr val="bg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5" name="Text Placeholder 16"/>
          <p:cNvSpPr>
            <a:spLocks noGrp="1"/>
          </p:cNvSpPr>
          <p:nvPr>
            <p:ph type="body" sz="quarter" idx="15" hasCustomPrompt="1"/>
          </p:nvPr>
        </p:nvSpPr>
        <p:spPr>
          <a:xfrm>
            <a:off x="5724128" y="102449"/>
            <a:ext cx="3312790" cy="404702"/>
          </a:xfrm>
        </p:spPr>
        <p:txBody>
          <a:bodyPr/>
          <a:lstStyle>
            <a:lvl1pPr marL="0" indent="0" algn="r">
              <a:buNone/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Click to add text</a:t>
            </a:r>
          </a:p>
        </p:txBody>
      </p:sp>
    </p:spTree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ndscape (Fullscreen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8"/>
          <p:cNvSpPr>
            <a:spLocks noChangeArrowheads="1"/>
          </p:cNvSpPr>
          <p:nvPr userDrawn="1"/>
        </p:nvSpPr>
        <p:spPr bwMode="auto">
          <a:xfrm>
            <a:off x="0" y="6342299"/>
            <a:ext cx="9144000" cy="543085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>
            <a:noFill/>
          </a:ln>
        </p:spPr>
        <p:txBody>
          <a:bodyPr wrap="none" anchor="ctr"/>
          <a:lstStyle/>
          <a:p>
            <a:pPr algn="r">
              <a:defRPr/>
            </a:pPr>
            <a:endParaRPr lang="lt-LT" sz="2400" b="1" dirty="0">
              <a:solidFill>
                <a:schemeClr val="bg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7" name="Rectangle 28"/>
          <p:cNvSpPr>
            <a:spLocks noChangeArrowheads="1"/>
          </p:cNvSpPr>
          <p:nvPr userDrawn="1"/>
        </p:nvSpPr>
        <p:spPr bwMode="auto">
          <a:xfrm>
            <a:off x="0" y="0"/>
            <a:ext cx="5634116" cy="620688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>
            <a:noFill/>
          </a:ln>
        </p:spPr>
        <p:txBody>
          <a:bodyPr wrap="none" anchor="ctr"/>
          <a:lstStyle/>
          <a:p>
            <a:pPr algn="r">
              <a:defRPr/>
            </a:pPr>
            <a:endParaRPr lang="lt-LT" sz="2400" b="1" dirty="0">
              <a:solidFill>
                <a:schemeClr val="tx1"/>
              </a:solidFill>
            </a:endParaRPr>
          </a:p>
        </p:txBody>
      </p:sp>
      <p:pic>
        <p:nvPicPr>
          <p:cNvPr id="8" name="Picture 2" descr="C:\Users\ernestami\Desktop\NarbutasLOGO.gif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 flipH="1" flipV="1">
            <a:off x="6406951" y="6529263"/>
            <a:ext cx="2054225" cy="19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Rectangle 6"/>
          <p:cNvSpPr>
            <a:spLocks noGrp="1" noChangeAspect="1"/>
          </p:cNvSpPr>
          <p:nvPr>
            <p:ph type="pic" sz="quarter" idx="10" hasCustomPrompt="1"/>
          </p:nvPr>
        </p:nvSpPr>
        <p:spPr>
          <a:xfrm>
            <a:off x="0" y="620688"/>
            <a:ext cx="9144000" cy="5688632"/>
          </a:xfrm>
          <a:noFill/>
          <a:ln w="25400" cap="rnd" cmpd="sng" algn="ctr">
            <a:noFill/>
            <a:prstDash val="solid"/>
          </a:ln>
          <a:effectLst/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latinLnBrk="0">
              <a:spcBef>
                <a:spcPct val="20000"/>
              </a:spcBef>
              <a:buFontTx/>
              <a:buNone/>
              <a:defRPr sz="2400" i="0">
                <a:ln>
                  <a:noFill/>
                </a:ln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pPr marL="0" marR="0" indent="0" algn="ctr">
              <a:buFontTx/>
              <a:buNone/>
            </a:pPr>
            <a:r>
              <a:rPr lang="en-US" i="0" dirty="0"/>
              <a:t>Click icon</a:t>
            </a:r>
            <a:r>
              <a:rPr lang="en-US" i="0" baseline="0" dirty="0"/>
              <a:t> to add </a:t>
            </a:r>
            <a:r>
              <a:rPr lang="en-US" i="0" dirty="0"/>
              <a:t>full page picture</a:t>
            </a:r>
            <a:endParaRPr lang="en-US" i="0" baseline="0" dirty="0"/>
          </a:p>
          <a:p>
            <a:pPr marL="0" marR="0" indent="0" algn="ctr">
              <a:buFontTx/>
              <a:buNone/>
            </a:pPr>
            <a:endParaRPr lang="en-US" i="0" dirty="0"/>
          </a:p>
          <a:p>
            <a:pPr algn="ctr">
              <a:buFontTx/>
              <a:buNone/>
            </a:pPr>
            <a:endParaRPr lang="en-US" i="0" dirty="0"/>
          </a:p>
          <a:p>
            <a:pPr algn="ctr">
              <a:buFontTx/>
              <a:buNone/>
            </a:pPr>
            <a:endParaRPr lang="en-US" i="0" dirty="0"/>
          </a:p>
        </p:txBody>
      </p:sp>
      <p:sp>
        <p:nvSpPr>
          <p:cNvPr id="6" name="Rectangle 7"/>
          <p:cNvSpPr>
            <a:spLocks noGrp="1"/>
          </p:cNvSpPr>
          <p:nvPr>
            <p:ph type="title" hasCustomPrompt="1"/>
          </p:nvPr>
        </p:nvSpPr>
        <p:spPr>
          <a:xfrm>
            <a:off x="323528" y="88776"/>
            <a:ext cx="3071700" cy="432048"/>
          </a:xfrm>
        </p:spPr>
        <p:txBody>
          <a:bodyPr bIns="0"/>
          <a:lstStyle>
            <a:lvl1pPr algn="l">
              <a:defRPr lang="en-US" dirty="0"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9" name="Rectangle 28"/>
          <p:cNvSpPr>
            <a:spLocks noChangeArrowheads="1"/>
          </p:cNvSpPr>
          <p:nvPr userDrawn="1"/>
        </p:nvSpPr>
        <p:spPr bwMode="auto">
          <a:xfrm flipH="1">
            <a:off x="5724128" y="0"/>
            <a:ext cx="3419870" cy="620688"/>
          </a:xfrm>
          <a:prstGeom prst="rect">
            <a:avLst/>
          </a:prstGeom>
          <a:solidFill>
            <a:srgbClr val="FF3D01"/>
          </a:solidFill>
          <a:ln>
            <a:noFill/>
          </a:ln>
        </p:spPr>
        <p:txBody>
          <a:bodyPr wrap="none" anchor="ctr"/>
          <a:lstStyle/>
          <a:p>
            <a:pPr>
              <a:defRPr/>
            </a:pPr>
            <a:endParaRPr lang="lt-LT" sz="2400" b="1">
              <a:solidFill>
                <a:schemeClr val="bg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0" name="Text Placeholder 16"/>
          <p:cNvSpPr>
            <a:spLocks noGrp="1"/>
          </p:cNvSpPr>
          <p:nvPr>
            <p:ph type="body" sz="quarter" idx="13" hasCustomPrompt="1"/>
          </p:nvPr>
        </p:nvSpPr>
        <p:spPr>
          <a:xfrm>
            <a:off x="5724128" y="102449"/>
            <a:ext cx="3312790" cy="404702"/>
          </a:xfrm>
        </p:spPr>
        <p:txBody>
          <a:bodyPr/>
          <a:lstStyle>
            <a:lvl1pPr marL="0" indent="0" algn="r">
              <a:buNone/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Click to add text</a:t>
            </a:r>
          </a:p>
        </p:txBody>
      </p:sp>
    </p:spTree>
  </p:cSld>
  <p:clrMapOvr>
    <a:masterClrMapping/>
  </p:clrMapOvr>
  <p:transition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Landscape (Fullscreen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8"/>
          <p:cNvSpPr>
            <a:spLocks noChangeArrowheads="1"/>
          </p:cNvSpPr>
          <p:nvPr userDrawn="1"/>
        </p:nvSpPr>
        <p:spPr bwMode="auto">
          <a:xfrm>
            <a:off x="0" y="6342299"/>
            <a:ext cx="9144000" cy="543085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>
            <a:noFill/>
          </a:ln>
        </p:spPr>
        <p:txBody>
          <a:bodyPr wrap="none" anchor="ctr"/>
          <a:lstStyle/>
          <a:p>
            <a:pPr algn="r">
              <a:defRPr/>
            </a:pPr>
            <a:endParaRPr lang="lt-LT" sz="2400" b="1" dirty="0">
              <a:solidFill>
                <a:schemeClr val="bg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7" name="Rectangle 28"/>
          <p:cNvSpPr>
            <a:spLocks noChangeArrowheads="1"/>
          </p:cNvSpPr>
          <p:nvPr userDrawn="1"/>
        </p:nvSpPr>
        <p:spPr bwMode="auto">
          <a:xfrm>
            <a:off x="0" y="0"/>
            <a:ext cx="5634116" cy="620688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>
            <a:noFill/>
          </a:ln>
        </p:spPr>
        <p:txBody>
          <a:bodyPr wrap="none" anchor="ctr"/>
          <a:lstStyle/>
          <a:p>
            <a:pPr algn="r">
              <a:defRPr/>
            </a:pPr>
            <a:endParaRPr lang="lt-LT" sz="2400" b="1" dirty="0">
              <a:solidFill>
                <a:schemeClr val="tx1"/>
              </a:solidFill>
            </a:endParaRPr>
          </a:p>
        </p:txBody>
      </p:sp>
      <p:pic>
        <p:nvPicPr>
          <p:cNvPr id="8" name="Picture 2" descr="C:\Users\ernestami\Desktop\NarbutasLOGO.gif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 flipH="1" flipV="1">
            <a:off x="6406951" y="6529263"/>
            <a:ext cx="2054225" cy="19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7"/>
          <p:cNvSpPr>
            <a:spLocks noGrp="1"/>
          </p:cNvSpPr>
          <p:nvPr>
            <p:ph type="title" hasCustomPrompt="1"/>
          </p:nvPr>
        </p:nvSpPr>
        <p:spPr>
          <a:xfrm>
            <a:off x="323528" y="88776"/>
            <a:ext cx="3071700" cy="432048"/>
          </a:xfrm>
        </p:spPr>
        <p:txBody>
          <a:bodyPr bIns="0"/>
          <a:lstStyle>
            <a:lvl1pPr algn="l">
              <a:defRPr lang="en-US" dirty="0"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3" name="Chart Placeholder 2"/>
          <p:cNvSpPr>
            <a:spLocks noGrp="1"/>
          </p:cNvSpPr>
          <p:nvPr>
            <p:ph type="chart" sz="quarter" idx="11"/>
          </p:nvPr>
        </p:nvSpPr>
        <p:spPr>
          <a:xfrm>
            <a:off x="21328" y="631679"/>
            <a:ext cx="9122672" cy="5710620"/>
          </a:xfrm>
        </p:spPr>
        <p:txBody>
          <a:bodyPr/>
          <a:lstStyle/>
          <a:p>
            <a:endParaRPr lang="en-US"/>
          </a:p>
        </p:txBody>
      </p:sp>
      <p:sp>
        <p:nvSpPr>
          <p:cNvPr id="9" name="Rectangle 28"/>
          <p:cNvSpPr>
            <a:spLocks noChangeArrowheads="1"/>
          </p:cNvSpPr>
          <p:nvPr userDrawn="1"/>
        </p:nvSpPr>
        <p:spPr bwMode="auto">
          <a:xfrm flipH="1">
            <a:off x="5724128" y="0"/>
            <a:ext cx="3419870" cy="620688"/>
          </a:xfrm>
          <a:prstGeom prst="rect">
            <a:avLst/>
          </a:prstGeom>
          <a:solidFill>
            <a:srgbClr val="FF3D01"/>
          </a:solidFill>
          <a:ln>
            <a:noFill/>
          </a:ln>
        </p:spPr>
        <p:txBody>
          <a:bodyPr wrap="none" anchor="ctr"/>
          <a:lstStyle/>
          <a:p>
            <a:pPr>
              <a:defRPr/>
            </a:pPr>
            <a:endParaRPr lang="lt-LT" sz="2400" b="1">
              <a:solidFill>
                <a:schemeClr val="bg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0" name="Text Placeholder 16"/>
          <p:cNvSpPr>
            <a:spLocks noGrp="1"/>
          </p:cNvSpPr>
          <p:nvPr>
            <p:ph type="body" sz="quarter" idx="13" hasCustomPrompt="1"/>
          </p:nvPr>
        </p:nvSpPr>
        <p:spPr>
          <a:xfrm>
            <a:off x="5724128" y="102449"/>
            <a:ext cx="3312790" cy="404702"/>
          </a:xfrm>
        </p:spPr>
        <p:txBody>
          <a:bodyPr/>
          <a:lstStyle>
            <a:lvl1pPr marL="0" indent="0" algn="r">
              <a:buNone/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Click to add text</a:t>
            </a:r>
          </a:p>
        </p:txBody>
      </p:sp>
    </p:spTree>
    <p:extLst>
      <p:ext uri="{BB962C8B-B14F-4D97-AF65-F5344CB8AC3E}">
        <p14:creationId xmlns:p14="http://schemas.microsoft.com/office/powerpoint/2010/main" val="740029616"/>
      </p:ext>
    </p:extLst>
  </p:cSld>
  <p:clrMapOvr>
    <a:masterClrMapping/>
  </p:clrMapOvr>
  <p:transition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Landscape (Fullscreen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8"/>
          <p:cNvSpPr>
            <a:spLocks noChangeArrowheads="1"/>
          </p:cNvSpPr>
          <p:nvPr userDrawn="1"/>
        </p:nvSpPr>
        <p:spPr bwMode="auto">
          <a:xfrm>
            <a:off x="0" y="6342299"/>
            <a:ext cx="9144000" cy="543085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>
            <a:noFill/>
          </a:ln>
        </p:spPr>
        <p:txBody>
          <a:bodyPr wrap="none" anchor="ctr"/>
          <a:lstStyle/>
          <a:p>
            <a:pPr algn="r">
              <a:defRPr/>
            </a:pPr>
            <a:endParaRPr lang="lt-LT" sz="2400" b="1" dirty="0">
              <a:solidFill>
                <a:schemeClr val="bg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9" name="Rectangle 28"/>
          <p:cNvSpPr>
            <a:spLocks noChangeArrowheads="1"/>
          </p:cNvSpPr>
          <p:nvPr userDrawn="1"/>
        </p:nvSpPr>
        <p:spPr bwMode="auto">
          <a:xfrm>
            <a:off x="0" y="0"/>
            <a:ext cx="5634116" cy="620688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>
            <a:noFill/>
          </a:ln>
        </p:spPr>
        <p:txBody>
          <a:bodyPr wrap="none" anchor="ctr"/>
          <a:lstStyle/>
          <a:p>
            <a:pPr algn="r">
              <a:defRPr/>
            </a:pPr>
            <a:endParaRPr lang="lt-LT" sz="2400" b="1" dirty="0">
              <a:solidFill>
                <a:schemeClr val="tx1"/>
              </a:solidFill>
            </a:endParaRPr>
          </a:p>
        </p:txBody>
      </p:sp>
      <p:pic>
        <p:nvPicPr>
          <p:cNvPr id="10" name="Picture 2" descr="C:\Users\ernestami\Desktop\NarbutasLOGO.gif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 flipH="1" flipV="1">
            <a:off x="6406951" y="6529263"/>
            <a:ext cx="2054225" cy="19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Rectangle 6"/>
          <p:cNvSpPr>
            <a:spLocks noGrp="1" noChangeAspect="1"/>
          </p:cNvSpPr>
          <p:nvPr>
            <p:ph type="pic" sz="quarter" idx="10"/>
          </p:nvPr>
        </p:nvSpPr>
        <p:spPr>
          <a:xfrm>
            <a:off x="323528" y="764704"/>
            <a:ext cx="8496944" cy="4813448"/>
          </a:xfrm>
          <a:noFill/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latinLnBrk="0">
              <a:spcBef>
                <a:spcPct val="20000"/>
              </a:spcBef>
              <a:buFontTx/>
              <a:buNone/>
              <a:defRPr sz="2400" i="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pPr marL="0" marR="0" indent="0" algn="ctr">
              <a:buFontTx/>
              <a:buNone/>
            </a:pPr>
            <a:r>
              <a:rPr lang="en-US" i="0" dirty="0"/>
              <a:t>Click icon</a:t>
            </a:r>
            <a:r>
              <a:rPr lang="en-US" i="0" baseline="0" dirty="0"/>
              <a:t> to add </a:t>
            </a:r>
            <a:r>
              <a:rPr lang="en-US" i="0" dirty="0"/>
              <a:t>picture</a:t>
            </a:r>
            <a:endParaRPr lang="en-US" i="0" baseline="0" dirty="0"/>
          </a:p>
          <a:p>
            <a:pPr marL="0" marR="0" indent="0" algn="ctr">
              <a:buFontTx/>
              <a:buNone/>
            </a:pPr>
            <a:endParaRPr lang="en-US" i="0" dirty="0"/>
          </a:p>
          <a:p>
            <a:pPr algn="ctr">
              <a:buFontTx/>
              <a:buNone/>
            </a:pPr>
            <a:endParaRPr lang="en-US" i="0" dirty="0"/>
          </a:p>
          <a:p>
            <a:pPr algn="ctr">
              <a:buFontTx/>
              <a:buNone/>
            </a:pPr>
            <a:endParaRPr lang="en-US" i="0" dirty="0"/>
          </a:p>
        </p:txBody>
      </p:sp>
      <p:sp>
        <p:nvSpPr>
          <p:cNvPr id="5" name="Rectangle 7"/>
          <p:cNvSpPr>
            <a:spLocks noGrp="1"/>
          </p:cNvSpPr>
          <p:nvPr>
            <p:ph type="body" sz="quarter" idx="14" hasCustomPrompt="1"/>
          </p:nvPr>
        </p:nvSpPr>
        <p:spPr>
          <a:xfrm>
            <a:off x="323528" y="5661248"/>
            <a:ext cx="8496944" cy="543272"/>
          </a:xfrm>
        </p:spPr>
        <p:txBody>
          <a:bodyPr lIns="91440" rIns="9144" anchor="t" anchorCtr="0">
            <a:noAutofit/>
          </a:bodyPr>
          <a:lstStyle>
            <a:lvl1pPr marL="0" marR="0" indent="0" algn="l" rtl="0" latinLnBrk="0">
              <a:spcBef>
                <a:spcPct val="20000"/>
              </a:spcBef>
              <a:buFontTx/>
              <a:buNone/>
              <a:defRPr sz="18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dirty="0"/>
              <a:t>Click to add caption</a:t>
            </a:r>
          </a:p>
        </p:txBody>
      </p:sp>
      <p:sp>
        <p:nvSpPr>
          <p:cNvPr id="6" name="Rectangle 7"/>
          <p:cNvSpPr>
            <a:spLocks noGrp="1"/>
          </p:cNvSpPr>
          <p:nvPr>
            <p:ph type="title" hasCustomPrompt="1"/>
          </p:nvPr>
        </p:nvSpPr>
        <p:spPr>
          <a:xfrm>
            <a:off x="323528" y="88776"/>
            <a:ext cx="3071700" cy="432048"/>
          </a:xfrm>
        </p:spPr>
        <p:txBody>
          <a:bodyPr bIns="0"/>
          <a:lstStyle>
            <a:lvl1pPr algn="l">
              <a:defRPr lang="en-US" dirty="0"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1" name="Rectangle 28"/>
          <p:cNvSpPr>
            <a:spLocks noChangeArrowheads="1"/>
          </p:cNvSpPr>
          <p:nvPr userDrawn="1"/>
        </p:nvSpPr>
        <p:spPr bwMode="auto">
          <a:xfrm flipH="1">
            <a:off x="5724128" y="0"/>
            <a:ext cx="3419870" cy="620688"/>
          </a:xfrm>
          <a:prstGeom prst="rect">
            <a:avLst/>
          </a:prstGeom>
          <a:solidFill>
            <a:srgbClr val="FF3D01"/>
          </a:solidFill>
          <a:ln>
            <a:noFill/>
          </a:ln>
        </p:spPr>
        <p:txBody>
          <a:bodyPr wrap="none" anchor="ctr"/>
          <a:lstStyle/>
          <a:p>
            <a:pPr>
              <a:defRPr/>
            </a:pPr>
            <a:endParaRPr lang="lt-LT" sz="2400" b="1">
              <a:solidFill>
                <a:schemeClr val="bg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2" name="Text Placeholder 16"/>
          <p:cNvSpPr>
            <a:spLocks noGrp="1"/>
          </p:cNvSpPr>
          <p:nvPr>
            <p:ph type="body" sz="quarter" idx="13" hasCustomPrompt="1"/>
          </p:nvPr>
        </p:nvSpPr>
        <p:spPr>
          <a:xfrm>
            <a:off x="5724128" y="102449"/>
            <a:ext cx="3312790" cy="404702"/>
          </a:xfrm>
        </p:spPr>
        <p:txBody>
          <a:bodyPr/>
          <a:lstStyle>
            <a:lvl1pPr marL="0" indent="0" algn="r">
              <a:buNone/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Click to add text</a:t>
            </a:r>
          </a:p>
        </p:txBody>
      </p:sp>
    </p:spTree>
    <p:extLst>
      <p:ext uri="{BB962C8B-B14F-4D97-AF65-F5344CB8AC3E}">
        <p14:creationId xmlns:p14="http://schemas.microsoft.com/office/powerpoint/2010/main" val="1596915229"/>
      </p:ext>
    </p:extLst>
  </p:cSld>
  <p:clrMapOvr>
    <a:masterClrMapping/>
  </p:clrMapOvr>
  <p:transition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Landscape (Fullscreen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8"/>
          <p:cNvSpPr>
            <a:spLocks noChangeArrowheads="1"/>
          </p:cNvSpPr>
          <p:nvPr userDrawn="1"/>
        </p:nvSpPr>
        <p:spPr bwMode="auto">
          <a:xfrm>
            <a:off x="0" y="6342299"/>
            <a:ext cx="9144000" cy="543085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>
            <a:noFill/>
          </a:ln>
        </p:spPr>
        <p:txBody>
          <a:bodyPr wrap="none" anchor="ctr"/>
          <a:lstStyle/>
          <a:p>
            <a:pPr algn="r">
              <a:defRPr/>
            </a:pPr>
            <a:endParaRPr lang="lt-LT" sz="2400" b="1" dirty="0">
              <a:solidFill>
                <a:schemeClr val="bg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9" name="Rectangle 28"/>
          <p:cNvSpPr>
            <a:spLocks noChangeArrowheads="1"/>
          </p:cNvSpPr>
          <p:nvPr userDrawn="1"/>
        </p:nvSpPr>
        <p:spPr bwMode="auto">
          <a:xfrm>
            <a:off x="0" y="0"/>
            <a:ext cx="5634116" cy="620688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>
            <a:noFill/>
          </a:ln>
        </p:spPr>
        <p:txBody>
          <a:bodyPr wrap="none" anchor="ctr"/>
          <a:lstStyle/>
          <a:p>
            <a:pPr algn="r">
              <a:defRPr/>
            </a:pPr>
            <a:endParaRPr lang="lt-LT" sz="2400" b="1" dirty="0">
              <a:solidFill>
                <a:schemeClr val="tx1"/>
              </a:solidFill>
            </a:endParaRPr>
          </a:p>
        </p:txBody>
      </p:sp>
      <p:pic>
        <p:nvPicPr>
          <p:cNvPr id="10" name="Picture 2" descr="C:\Users\ernestami\Desktop\NarbutasLOGO.gif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 flipH="1" flipV="1">
            <a:off x="6406951" y="6529263"/>
            <a:ext cx="2054225" cy="19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7"/>
          <p:cNvSpPr>
            <a:spLocks noGrp="1"/>
          </p:cNvSpPr>
          <p:nvPr>
            <p:ph type="body" sz="quarter" idx="14" hasCustomPrompt="1"/>
          </p:nvPr>
        </p:nvSpPr>
        <p:spPr>
          <a:xfrm>
            <a:off x="323528" y="5661248"/>
            <a:ext cx="8496944" cy="543272"/>
          </a:xfrm>
        </p:spPr>
        <p:txBody>
          <a:bodyPr lIns="91440" rIns="9144" anchor="t" anchorCtr="0">
            <a:noAutofit/>
          </a:bodyPr>
          <a:lstStyle>
            <a:lvl1pPr marL="0" marR="0" indent="0" algn="l" rtl="0" latinLnBrk="0">
              <a:spcBef>
                <a:spcPct val="20000"/>
              </a:spcBef>
              <a:buFontTx/>
              <a:buNone/>
              <a:defRPr sz="18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dirty="0"/>
              <a:t>Click to add caption</a:t>
            </a:r>
          </a:p>
        </p:txBody>
      </p:sp>
      <p:sp>
        <p:nvSpPr>
          <p:cNvPr id="6" name="Rectangle 7"/>
          <p:cNvSpPr>
            <a:spLocks noGrp="1"/>
          </p:cNvSpPr>
          <p:nvPr>
            <p:ph type="title" hasCustomPrompt="1"/>
          </p:nvPr>
        </p:nvSpPr>
        <p:spPr>
          <a:xfrm>
            <a:off x="323528" y="88776"/>
            <a:ext cx="3071700" cy="432048"/>
          </a:xfrm>
        </p:spPr>
        <p:txBody>
          <a:bodyPr bIns="0"/>
          <a:lstStyle>
            <a:lvl1pPr algn="l">
              <a:defRPr lang="en-US" dirty="0"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4" name="Chart Placeholder 3"/>
          <p:cNvSpPr>
            <a:spLocks noGrp="1"/>
          </p:cNvSpPr>
          <p:nvPr>
            <p:ph type="chart" sz="quarter" idx="15"/>
          </p:nvPr>
        </p:nvSpPr>
        <p:spPr>
          <a:xfrm>
            <a:off x="323528" y="764704"/>
            <a:ext cx="8496300" cy="4824413"/>
          </a:xfrm>
        </p:spPr>
        <p:txBody>
          <a:bodyPr/>
          <a:lstStyle/>
          <a:p>
            <a:endParaRPr lang="en-US"/>
          </a:p>
        </p:txBody>
      </p:sp>
      <p:sp>
        <p:nvSpPr>
          <p:cNvPr id="11" name="Rectangle 28"/>
          <p:cNvSpPr>
            <a:spLocks noChangeArrowheads="1"/>
          </p:cNvSpPr>
          <p:nvPr userDrawn="1"/>
        </p:nvSpPr>
        <p:spPr bwMode="auto">
          <a:xfrm flipH="1">
            <a:off x="5724128" y="0"/>
            <a:ext cx="3419870" cy="620688"/>
          </a:xfrm>
          <a:prstGeom prst="rect">
            <a:avLst/>
          </a:prstGeom>
          <a:solidFill>
            <a:srgbClr val="FF3D01"/>
          </a:solidFill>
          <a:ln>
            <a:noFill/>
          </a:ln>
        </p:spPr>
        <p:txBody>
          <a:bodyPr wrap="none" anchor="ctr"/>
          <a:lstStyle/>
          <a:p>
            <a:pPr>
              <a:defRPr/>
            </a:pPr>
            <a:endParaRPr lang="lt-LT" sz="2400" b="1">
              <a:solidFill>
                <a:schemeClr val="bg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2" name="Text Placeholder 16"/>
          <p:cNvSpPr>
            <a:spLocks noGrp="1"/>
          </p:cNvSpPr>
          <p:nvPr>
            <p:ph type="body" sz="quarter" idx="13" hasCustomPrompt="1"/>
          </p:nvPr>
        </p:nvSpPr>
        <p:spPr>
          <a:xfrm>
            <a:off x="5724128" y="102449"/>
            <a:ext cx="3312790" cy="404702"/>
          </a:xfrm>
        </p:spPr>
        <p:txBody>
          <a:bodyPr/>
          <a:lstStyle>
            <a:lvl1pPr marL="0" indent="0" algn="r">
              <a:buNone/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Click to add text</a:t>
            </a:r>
          </a:p>
        </p:txBody>
      </p:sp>
    </p:spTree>
    <p:extLst>
      <p:ext uri="{BB962C8B-B14F-4D97-AF65-F5344CB8AC3E}">
        <p14:creationId xmlns:p14="http://schemas.microsoft.com/office/powerpoint/2010/main" val="1490170114"/>
      </p:ext>
    </p:extLst>
  </p:cSld>
  <p:clrMapOvr>
    <a:masterClrMapping/>
  </p:clrMapOvr>
  <p:transition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-Up Portrait with Cap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8"/>
          <p:cNvSpPr>
            <a:spLocks noChangeArrowheads="1"/>
          </p:cNvSpPr>
          <p:nvPr userDrawn="1"/>
        </p:nvSpPr>
        <p:spPr bwMode="auto">
          <a:xfrm>
            <a:off x="0" y="6342299"/>
            <a:ext cx="9144000" cy="543085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>
            <a:noFill/>
          </a:ln>
        </p:spPr>
        <p:txBody>
          <a:bodyPr wrap="none" anchor="ctr"/>
          <a:lstStyle/>
          <a:p>
            <a:pPr algn="r">
              <a:defRPr/>
            </a:pPr>
            <a:endParaRPr lang="lt-LT" sz="2400" b="1" dirty="0">
              <a:solidFill>
                <a:schemeClr val="bg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0" name="Rectangle 28"/>
          <p:cNvSpPr>
            <a:spLocks noChangeArrowheads="1"/>
          </p:cNvSpPr>
          <p:nvPr userDrawn="1"/>
        </p:nvSpPr>
        <p:spPr bwMode="auto">
          <a:xfrm>
            <a:off x="0" y="0"/>
            <a:ext cx="5634116" cy="620688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>
            <a:noFill/>
          </a:ln>
        </p:spPr>
        <p:txBody>
          <a:bodyPr wrap="none" anchor="ctr"/>
          <a:lstStyle/>
          <a:p>
            <a:pPr algn="r">
              <a:defRPr/>
            </a:pPr>
            <a:endParaRPr lang="lt-LT" sz="2400" b="1" dirty="0">
              <a:solidFill>
                <a:schemeClr val="tx1"/>
              </a:solidFill>
            </a:endParaRPr>
          </a:p>
        </p:txBody>
      </p:sp>
      <p:pic>
        <p:nvPicPr>
          <p:cNvPr id="12" name="Picture 2" descr="C:\Users\ernestami\Desktop\NarbutasLOGO.gif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 flipH="1" flipV="1">
            <a:off x="6406951" y="6529263"/>
            <a:ext cx="2054225" cy="19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Rectangle 8"/>
          <p:cNvSpPr>
            <a:spLocks noGrp="1" noChangeAspect="1"/>
          </p:cNvSpPr>
          <p:nvPr>
            <p:ph type="pic" sz="quarter" idx="11"/>
          </p:nvPr>
        </p:nvSpPr>
        <p:spPr>
          <a:xfrm>
            <a:off x="323528" y="764704"/>
            <a:ext cx="4172272" cy="4416896"/>
          </a:xfrm>
          <a:noFill/>
          <a:ln w="38100" cap="sq" cmpd="sng" algn="ctr">
            <a:noFill/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latinLnBrk="0">
              <a:spcBef>
                <a:spcPct val="20000"/>
              </a:spcBef>
              <a:buFontTx/>
              <a:buNone/>
              <a:defRPr sz="2400" i="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pPr marL="0" marR="0" indent="1588" algn="ctr" rtl="0" latinLnBrk="0">
              <a:spcBef>
                <a:spcPct val="20000"/>
              </a:spcBef>
              <a:buFontTx/>
              <a:buNone/>
            </a:pPr>
            <a:r>
              <a:rPr lang="en-US" sz="2400" i="0" dirty="0"/>
              <a:t>Click icon to add picture</a:t>
            </a:r>
          </a:p>
        </p:txBody>
      </p:sp>
      <p:sp>
        <p:nvSpPr>
          <p:cNvPr id="3" name="Rectangle 7"/>
          <p:cNvSpPr>
            <a:spLocks noGrp="1"/>
          </p:cNvSpPr>
          <p:nvPr>
            <p:ph type="body" sz="quarter" idx="14" hasCustomPrompt="1"/>
          </p:nvPr>
        </p:nvSpPr>
        <p:spPr>
          <a:xfrm>
            <a:off x="323528" y="5334000"/>
            <a:ext cx="4172272" cy="831304"/>
          </a:xfrm>
        </p:spPr>
        <p:txBody>
          <a:bodyPr lIns="91440" rIns="9144" anchor="t" anchorCtr="0">
            <a:noAutofit/>
          </a:bodyPr>
          <a:lstStyle>
            <a:lvl1pPr marL="0" marR="0" indent="0" algn="l" rtl="0" latinLnBrk="0">
              <a:spcBef>
                <a:spcPct val="20000"/>
              </a:spcBef>
              <a:buFontTx/>
              <a:buNone/>
              <a:defRPr sz="18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dirty="0"/>
              <a:t>Click to add caption</a:t>
            </a:r>
          </a:p>
        </p:txBody>
      </p:sp>
      <p:sp>
        <p:nvSpPr>
          <p:cNvPr id="19" name="Rectangle 7"/>
          <p:cNvSpPr>
            <a:spLocks noGrp="1"/>
          </p:cNvSpPr>
          <p:nvPr>
            <p:ph type="body" sz="quarter" idx="15" hasCustomPrompt="1"/>
          </p:nvPr>
        </p:nvSpPr>
        <p:spPr>
          <a:xfrm>
            <a:off x="4644008" y="5334000"/>
            <a:ext cx="4176464" cy="831304"/>
          </a:xfrm>
        </p:spPr>
        <p:txBody>
          <a:bodyPr lIns="91440" rIns="9144" anchor="t" anchorCtr="0">
            <a:noAutofit/>
          </a:bodyPr>
          <a:lstStyle>
            <a:lvl1pPr marL="0" marR="0" indent="0" algn="l" rtl="0" latinLnBrk="0">
              <a:spcBef>
                <a:spcPct val="20000"/>
              </a:spcBef>
              <a:buFontTx/>
              <a:buNone/>
              <a:defRPr sz="18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dirty="0"/>
              <a:t>Click to add caption</a:t>
            </a:r>
          </a:p>
        </p:txBody>
      </p:sp>
      <p:sp>
        <p:nvSpPr>
          <p:cNvPr id="8" name="Rectangle 7"/>
          <p:cNvSpPr>
            <a:spLocks noGrp="1"/>
          </p:cNvSpPr>
          <p:nvPr>
            <p:ph type="title" hasCustomPrompt="1"/>
          </p:nvPr>
        </p:nvSpPr>
        <p:spPr>
          <a:xfrm>
            <a:off x="323528" y="88776"/>
            <a:ext cx="3071700" cy="432048"/>
          </a:xfrm>
        </p:spPr>
        <p:txBody>
          <a:bodyPr bIns="0"/>
          <a:lstStyle>
            <a:lvl1pPr algn="l">
              <a:defRPr lang="en-US" dirty="0"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3" name="Rectangle 8"/>
          <p:cNvSpPr>
            <a:spLocks noGrp="1" noChangeAspect="1"/>
          </p:cNvSpPr>
          <p:nvPr>
            <p:ph type="pic" sz="quarter" idx="16"/>
          </p:nvPr>
        </p:nvSpPr>
        <p:spPr>
          <a:xfrm>
            <a:off x="4644008" y="764704"/>
            <a:ext cx="4172272" cy="4416896"/>
          </a:xfrm>
          <a:noFill/>
          <a:ln w="38100" cap="sq" cmpd="sng" algn="ctr">
            <a:noFill/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latinLnBrk="0">
              <a:spcBef>
                <a:spcPct val="20000"/>
              </a:spcBef>
              <a:buFontTx/>
              <a:buNone/>
              <a:defRPr sz="2400" i="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pPr marL="0" marR="0" indent="1588" algn="ctr" rtl="0" latinLnBrk="0">
              <a:spcBef>
                <a:spcPct val="20000"/>
              </a:spcBef>
              <a:buFontTx/>
              <a:buNone/>
            </a:pPr>
            <a:r>
              <a:rPr lang="en-US" sz="2400" i="0" dirty="0"/>
              <a:t>Click icon to add picture</a:t>
            </a:r>
          </a:p>
        </p:txBody>
      </p:sp>
      <p:sp>
        <p:nvSpPr>
          <p:cNvPr id="14" name="Rectangle 28"/>
          <p:cNvSpPr>
            <a:spLocks noChangeArrowheads="1"/>
          </p:cNvSpPr>
          <p:nvPr userDrawn="1"/>
        </p:nvSpPr>
        <p:spPr bwMode="auto">
          <a:xfrm flipH="1">
            <a:off x="5724128" y="0"/>
            <a:ext cx="3419870" cy="620688"/>
          </a:xfrm>
          <a:prstGeom prst="rect">
            <a:avLst/>
          </a:prstGeom>
          <a:solidFill>
            <a:srgbClr val="FF3D01"/>
          </a:solidFill>
          <a:ln>
            <a:noFill/>
          </a:ln>
        </p:spPr>
        <p:txBody>
          <a:bodyPr wrap="none" anchor="ctr"/>
          <a:lstStyle/>
          <a:p>
            <a:pPr>
              <a:defRPr/>
            </a:pPr>
            <a:endParaRPr lang="lt-LT" sz="2400" b="1">
              <a:solidFill>
                <a:schemeClr val="bg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5" name="Text Placeholder 16"/>
          <p:cNvSpPr>
            <a:spLocks noGrp="1"/>
          </p:cNvSpPr>
          <p:nvPr>
            <p:ph type="body" sz="quarter" idx="13" hasCustomPrompt="1"/>
          </p:nvPr>
        </p:nvSpPr>
        <p:spPr>
          <a:xfrm>
            <a:off x="5724128" y="102449"/>
            <a:ext cx="3312790" cy="404702"/>
          </a:xfrm>
        </p:spPr>
        <p:txBody>
          <a:bodyPr/>
          <a:lstStyle>
            <a:lvl1pPr marL="0" indent="0" algn="r">
              <a:buNone/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Click to add text</a:t>
            </a:r>
          </a:p>
        </p:txBody>
      </p:sp>
    </p:spTree>
  </p:cSld>
  <p:clrMapOvr>
    <a:masterClrMapping/>
  </p:clrMapOvr>
  <p:transition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2-Up Portrait with Cap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8"/>
          <p:cNvSpPr>
            <a:spLocks noChangeArrowheads="1"/>
          </p:cNvSpPr>
          <p:nvPr userDrawn="1"/>
        </p:nvSpPr>
        <p:spPr bwMode="auto">
          <a:xfrm>
            <a:off x="0" y="6342299"/>
            <a:ext cx="9144000" cy="543085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>
            <a:noFill/>
          </a:ln>
        </p:spPr>
        <p:txBody>
          <a:bodyPr wrap="none" anchor="ctr"/>
          <a:lstStyle/>
          <a:p>
            <a:pPr algn="r">
              <a:defRPr/>
            </a:pPr>
            <a:endParaRPr lang="lt-LT" sz="2400" b="1" dirty="0">
              <a:solidFill>
                <a:schemeClr val="bg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1" name="Rectangle 28"/>
          <p:cNvSpPr>
            <a:spLocks noChangeArrowheads="1"/>
          </p:cNvSpPr>
          <p:nvPr userDrawn="1"/>
        </p:nvSpPr>
        <p:spPr bwMode="auto">
          <a:xfrm>
            <a:off x="0" y="0"/>
            <a:ext cx="5634116" cy="620688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>
            <a:noFill/>
          </a:ln>
        </p:spPr>
        <p:txBody>
          <a:bodyPr wrap="none" anchor="ctr"/>
          <a:lstStyle/>
          <a:p>
            <a:pPr algn="r">
              <a:defRPr/>
            </a:pPr>
            <a:endParaRPr lang="lt-LT" sz="2400" b="1" dirty="0">
              <a:solidFill>
                <a:schemeClr val="tx1"/>
              </a:solidFill>
            </a:endParaRPr>
          </a:p>
        </p:txBody>
      </p:sp>
      <p:pic>
        <p:nvPicPr>
          <p:cNvPr id="12" name="Picture 2" descr="C:\Users\ernestami\Desktop\NarbutasLOGO.gif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 flipH="1" flipV="1">
            <a:off x="6406951" y="6529263"/>
            <a:ext cx="2054225" cy="19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7"/>
          <p:cNvSpPr>
            <a:spLocks noGrp="1"/>
          </p:cNvSpPr>
          <p:nvPr>
            <p:ph type="body" sz="quarter" idx="14" hasCustomPrompt="1"/>
          </p:nvPr>
        </p:nvSpPr>
        <p:spPr>
          <a:xfrm>
            <a:off x="323528" y="5334000"/>
            <a:ext cx="4172272" cy="831304"/>
          </a:xfrm>
        </p:spPr>
        <p:txBody>
          <a:bodyPr lIns="91440" rIns="9144" anchor="t" anchorCtr="0">
            <a:noAutofit/>
          </a:bodyPr>
          <a:lstStyle>
            <a:lvl1pPr marL="0" marR="0" indent="0" algn="l" rtl="0" latinLnBrk="0">
              <a:spcBef>
                <a:spcPct val="20000"/>
              </a:spcBef>
              <a:buFontTx/>
              <a:buNone/>
              <a:defRPr sz="18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dirty="0"/>
              <a:t>Click to add caption</a:t>
            </a:r>
          </a:p>
        </p:txBody>
      </p:sp>
      <p:sp>
        <p:nvSpPr>
          <p:cNvPr id="19" name="Rectangle 7"/>
          <p:cNvSpPr>
            <a:spLocks noGrp="1"/>
          </p:cNvSpPr>
          <p:nvPr>
            <p:ph type="body" sz="quarter" idx="15" hasCustomPrompt="1"/>
          </p:nvPr>
        </p:nvSpPr>
        <p:spPr>
          <a:xfrm>
            <a:off x="4724400" y="5334000"/>
            <a:ext cx="4096072" cy="831304"/>
          </a:xfrm>
        </p:spPr>
        <p:txBody>
          <a:bodyPr lIns="91440" rIns="9144" anchor="t" anchorCtr="0">
            <a:noAutofit/>
          </a:bodyPr>
          <a:lstStyle>
            <a:lvl1pPr marL="0" marR="0" indent="0" algn="l" rtl="0" latinLnBrk="0">
              <a:spcBef>
                <a:spcPct val="20000"/>
              </a:spcBef>
              <a:buFontTx/>
              <a:buNone/>
              <a:defRPr sz="18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dirty="0"/>
              <a:t>Click to add caption</a:t>
            </a:r>
          </a:p>
        </p:txBody>
      </p:sp>
      <p:sp>
        <p:nvSpPr>
          <p:cNvPr id="8" name="Rectangle 7"/>
          <p:cNvSpPr>
            <a:spLocks noGrp="1"/>
          </p:cNvSpPr>
          <p:nvPr>
            <p:ph type="title" hasCustomPrompt="1"/>
          </p:nvPr>
        </p:nvSpPr>
        <p:spPr>
          <a:xfrm>
            <a:off x="323528" y="88776"/>
            <a:ext cx="3071700" cy="432048"/>
          </a:xfrm>
        </p:spPr>
        <p:txBody>
          <a:bodyPr bIns="0"/>
          <a:lstStyle>
            <a:lvl1pPr algn="l">
              <a:defRPr lang="en-US" dirty="0"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4" name="Chart Placeholder 3"/>
          <p:cNvSpPr>
            <a:spLocks noGrp="1"/>
          </p:cNvSpPr>
          <p:nvPr>
            <p:ph type="chart" sz="quarter" idx="16"/>
          </p:nvPr>
        </p:nvSpPr>
        <p:spPr>
          <a:xfrm>
            <a:off x="323850" y="765175"/>
            <a:ext cx="4176142" cy="4392613"/>
          </a:xfrm>
        </p:spPr>
        <p:txBody>
          <a:bodyPr/>
          <a:lstStyle/>
          <a:p>
            <a:endParaRPr lang="en-US"/>
          </a:p>
        </p:txBody>
      </p:sp>
      <p:sp>
        <p:nvSpPr>
          <p:cNvPr id="10" name="Chart Placeholder 3"/>
          <p:cNvSpPr>
            <a:spLocks noGrp="1"/>
          </p:cNvSpPr>
          <p:nvPr>
            <p:ph type="chart" sz="quarter" idx="17"/>
          </p:nvPr>
        </p:nvSpPr>
        <p:spPr>
          <a:xfrm>
            <a:off x="4716016" y="764704"/>
            <a:ext cx="4104456" cy="4392613"/>
          </a:xfrm>
        </p:spPr>
        <p:txBody>
          <a:bodyPr/>
          <a:lstStyle/>
          <a:p>
            <a:endParaRPr lang="en-US"/>
          </a:p>
        </p:txBody>
      </p:sp>
      <p:sp>
        <p:nvSpPr>
          <p:cNvPr id="13" name="Rectangle 28"/>
          <p:cNvSpPr>
            <a:spLocks noChangeArrowheads="1"/>
          </p:cNvSpPr>
          <p:nvPr userDrawn="1"/>
        </p:nvSpPr>
        <p:spPr bwMode="auto">
          <a:xfrm flipH="1">
            <a:off x="5724128" y="0"/>
            <a:ext cx="3419870" cy="620688"/>
          </a:xfrm>
          <a:prstGeom prst="rect">
            <a:avLst/>
          </a:prstGeom>
          <a:solidFill>
            <a:srgbClr val="FF3D01"/>
          </a:solidFill>
          <a:ln>
            <a:noFill/>
          </a:ln>
        </p:spPr>
        <p:txBody>
          <a:bodyPr wrap="none" anchor="ctr"/>
          <a:lstStyle/>
          <a:p>
            <a:pPr>
              <a:defRPr/>
            </a:pPr>
            <a:endParaRPr lang="lt-LT" sz="2400" b="1">
              <a:solidFill>
                <a:schemeClr val="bg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4" name="Text Placeholder 16"/>
          <p:cNvSpPr>
            <a:spLocks noGrp="1"/>
          </p:cNvSpPr>
          <p:nvPr>
            <p:ph type="body" sz="quarter" idx="13" hasCustomPrompt="1"/>
          </p:nvPr>
        </p:nvSpPr>
        <p:spPr>
          <a:xfrm>
            <a:off x="5724128" y="102449"/>
            <a:ext cx="3312790" cy="404702"/>
          </a:xfrm>
        </p:spPr>
        <p:txBody>
          <a:bodyPr/>
          <a:lstStyle>
            <a:lvl1pPr marL="0" indent="0" algn="r">
              <a:buNone/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Click to add text</a:t>
            </a:r>
          </a:p>
        </p:txBody>
      </p:sp>
    </p:spTree>
    <p:extLst>
      <p:ext uri="{BB962C8B-B14F-4D97-AF65-F5344CB8AC3E}">
        <p14:creationId xmlns:p14="http://schemas.microsoft.com/office/powerpoint/2010/main" val="3187764410"/>
      </p:ext>
    </p:extLst>
  </p:cSld>
  <p:clrMapOvr>
    <a:masterClrMapping/>
  </p:clrMapOvr>
  <p:transition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-Up Landscap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8"/>
          <p:cNvSpPr>
            <a:spLocks noChangeArrowheads="1"/>
          </p:cNvSpPr>
          <p:nvPr userDrawn="1"/>
        </p:nvSpPr>
        <p:spPr bwMode="auto">
          <a:xfrm>
            <a:off x="0" y="6342299"/>
            <a:ext cx="9144000" cy="543085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>
            <a:noFill/>
          </a:ln>
        </p:spPr>
        <p:txBody>
          <a:bodyPr wrap="none" anchor="ctr"/>
          <a:lstStyle/>
          <a:p>
            <a:pPr algn="r">
              <a:defRPr/>
            </a:pPr>
            <a:endParaRPr lang="lt-LT" sz="2400" b="1" dirty="0">
              <a:solidFill>
                <a:schemeClr val="bg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0" name="Rectangle 28"/>
          <p:cNvSpPr>
            <a:spLocks noChangeArrowheads="1"/>
          </p:cNvSpPr>
          <p:nvPr userDrawn="1"/>
        </p:nvSpPr>
        <p:spPr bwMode="auto">
          <a:xfrm>
            <a:off x="0" y="0"/>
            <a:ext cx="5634116" cy="620688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>
            <a:noFill/>
          </a:ln>
        </p:spPr>
        <p:txBody>
          <a:bodyPr wrap="none" anchor="ctr"/>
          <a:lstStyle/>
          <a:p>
            <a:pPr algn="r">
              <a:defRPr/>
            </a:pPr>
            <a:endParaRPr lang="lt-LT" sz="2400" b="1" dirty="0">
              <a:solidFill>
                <a:schemeClr val="tx1"/>
              </a:solidFill>
            </a:endParaRPr>
          </a:p>
        </p:txBody>
      </p:sp>
      <p:pic>
        <p:nvPicPr>
          <p:cNvPr id="11" name="Picture 2" descr="C:\Users\ernestami\Desktop\NarbutasLOGO.gif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 flipH="1" flipV="1">
            <a:off x="6406951" y="6529263"/>
            <a:ext cx="2054225" cy="19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7"/>
          <p:cNvSpPr>
            <a:spLocks noGrp="1" noChangeAspect="1"/>
          </p:cNvSpPr>
          <p:nvPr>
            <p:ph type="pic" sz="quarter" idx="11"/>
          </p:nvPr>
        </p:nvSpPr>
        <p:spPr>
          <a:xfrm>
            <a:off x="4663440" y="3573016"/>
            <a:ext cx="4157032" cy="2553424"/>
          </a:xfrm>
          <a:prstGeom prst="rect">
            <a:avLst/>
          </a:prstGeom>
          <a:noFill/>
          <a:ln w="38100" cap="sq" cmpd="sng" algn="ctr">
            <a:noFill/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anchor="t">
            <a:normAutofit/>
          </a:bodyPr>
          <a:lstStyle>
            <a:lvl1pPr marL="0" marR="0" indent="1588" algn="ctr" rtl="0" latinLnBrk="0">
              <a:spcBef>
                <a:spcPct val="20000"/>
              </a:spcBef>
              <a:buFontTx/>
              <a:buNone/>
              <a:defRPr sz="2400" i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342900" indent="-342900" algn="ctr" rtl="0" latinLnBrk="0">
              <a:spcBef>
                <a:spcPct val="20000"/>
              </a:spcBef>
              <a:buClr>
                <a:srgbClr val="438086"/>
              </a:buClr>
              <a:buSzPct val="60000"/>
              <a:buFontTx/>
              <a:buNone/>
            </a:pPr>
            <a:r>
              <a:rPr lang="en-US" dirty="0"/>
              <a:t>Click icon to add picture</a:t>
            </a:r>
          </a:p>
        </p:txBody>
      </p:sp>
      <p:sp>
        <p:nvSpPr>
          <p:cNvPr id="15" name="Rectangle 7"/>
          <p:cNvSpPr>
            <a:spLocks noGrp="1" noChangeAspect="1"/>
          </p:cNvSpPr>
          <p:nvPr>
            <p:ph type="pic" sz="quarter" idx="12"/>
          </p:nvPr>
        </p:nvSpPr>
        <p:spPr>
          <a:xfrm>
            <a:off x="323528" y="3573016"/>
            <a:ext cx="4157032" cy="2553424"/>
          </a:xfrm>
          <a:prstGeom prst="rect">
            <a:avLst/>
          </a:prstGeom>
          <a:noFill/>
          <a:ln w="38100" cap="sq" cmpd="sng" algn="ctr">
            <a:noFill/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anchor="t">
            <a:normAutofit/>
          </a:bodyPr>
          <a:lstStyle>
            <a:lvl1pPr marL="0" marR="0" indent="1588" algn="ctr" rtl="0" latinLnBrk="0">
              <a:spcBef>
                <a:spcPct val="20000"/>
              </a:spcBef>
              <a:buFontTx/>
              <a:buNone/>
              <a:defRPr sz="2400" i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342900" indent="-342900" algn="ctr" rtl="0" latinLnBrk="0">
              <a:spcBef>
                <a:spcPct val="20000"/>
              </a:spcBef>
              <a:buClr>
                <a:srgbClr val="438086"/>
              </a:buClr>
              <a:buSzPct val="60000"/>
              <a:buFontTx/>
              <a:buNone/>
            </a:pPr>
            <a:r>
              <a:rPr lang="en-US" dirty="0"/>
              <a:t>Click icon to add picture</a:t>
            </a:r>
          </a:p>
        </p:txBody>
      </p:sp>
      <p:sp>
        <p:nvSpPr>
          <p:cNvPr id="26" name="Rectangle 7"/>
          <p:cNvSpPr>
            <a:spLocks noGrp="1" noChangeAspect="1"/>
          </p:cNvSpPr>
          <p:nvPr>
            <p:ph type="pic" sz="quarter" idx="13"/>
          </p:nvPr>
        </p:nvSpPr>
        <p:spPr>
          <a:xfrm>
            <a:off x="4663440" y="836712"/>
            <a:ext cx="4157032" cy="2553424"/>
          </a:xfrm>
          <a:prstGeom prst="rect">
            <a:avLst/>
          </a:prstGeom>
          <a:noFill/>
          <a:ln w="38100" cap="sq" cmpd="sng" algn="ctr">
            <a:noFill/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latinLnBrk="0">
              <a:spcBef>
                <a:spcPct val="20000"/>
              </a:spcBef>
              <a:buFontTx/>
              <a:buNone/>
              <a:defRPr sz="2400" i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342900" indent="-342900" algn="ctr" rtl="0" latinLnBrk="0">
              <a:spcBef>
                <a:spcPct val="20000"/>
              </a:spcBef>
              <a:buClr>
                <a:srgbClr val="438086"/>
              </a:buClr>
              <a:buSzPct val="60000"/>
              <a:buFontTx/>
              <a:buNone/>
            </a:pPr>
            <a:r>
              <a:rPr lang="en-US" dirty="0"/>
              <a:t>Click icon to add picture</a:t>
            </a:r>
          </a:p>
        </p:txBody>
      </p:sp>
      <p:sp>
        <p:nvSpPr>
          <p:cNvPr id="27" name="Rectangle 11"/>
          <p:cNvSpPr>
            <a:spLocks noGrp="1"/>
          </p:cNvSpPr>
          <p:nvPr>
            <p:ph type="body" sz="quarter" idx="14" hasCustomPrompt="1"/>
          </p:nvPr>
        </p:nvSpPr>
        <p:spPr>
          <a:xfrm>
            <a:off x="323528" y="836712"/>
            <a:ext cx="4176464" cy="2553424"/>
          </a:xfrm>
        </p:spPr>
        <p:txBody>
          <a:bodyPr anchor="b" anchorCtr="0">
            <a:noAutofit/>
          </a:bodyPr>
          <a:lstStyle>
            <a:lvl1pPr marL="0" marR="0" indent="0" algn="l" rtl="0" latinLnBrk="0">
              <a:spcBef>
                <a:spcPct val="20000"/>
              </a:spcBef>
              <a:buFontTx/>
              <a:buNone/>
              <a:defRPr sz="1800" i="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dirty="0"/>
              <a:t>Click to add caption</a:t>
            </a:r>
          </a:p>
        </p:txBody>
      </p:sp>
      <p:sp>
        <p:nvSpPr>
          <p:cNvPr id="8" name="Rectangle 7"/>
          <p:cNvSpPr>
            <a:spLocks noGrp="1"/>
          </p:cNvSpPr>
          <p:nvPr>
            <p:ph type="title" hasCustomPrompt="1"/>
          </p:nvPr>
        </p:nvSpPr>
        <p:spPr>
          <a:xfrm>
            <a:off x="323528" y="88776"/>
            <a:ext cx="3071700" cy="432048"/>
          </a:xfrm>
        </p:spPr>
        <p:txBody>
          <a:bodyPr bIns="0"/>
          <a:lstStyle>
            <a:lvl1pPr algn="l">
              <a:defRPr lang="en-US" dirty="0"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2" name="Rectangle 28"/>
          <p:cNvSpPr>
            <a:spLocks noChangeArrowheads="1"/>
          </p:cNvSpPr>
          <p:nvPr userDrawn="1"/>
        </p:nvSpPr>
        <p:spPr bwMode="auto">
          <a:xfrm flipH="1">
            <a:off x="5724128" y="0"/>
            <a:ext cx="3419870" cy="620688"/>
          </a:xfrm>
          <a:prstGeom prst="rect">
            <a:avLst/>
          </a:prstGeom>
          <a:solidFill>
            <a:srgbClr val="FF3D01"/>
          </a:solidFill>
          <a:ln>
            <a:noFill/>
          </a:ln>
        </p:spPr>
        <p:txBody>
          <a:bodyPr wrap="none" anchor="ctr"/>
          <a:lstStyle/>
          <a:p>
            <a:pPr>
              <a:defRPr/>
            </a:pPr>
            <a:endParaRPr lang="lt-LT" sz="2400" b="1">
              <a:solidFill>
                <a:schemeClr val="bg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3" name="Text Placeholder 16"/>
          <p:cNvSpPr>
            <a:spLocks noGrp="1"/>
          </p:cNvSpPr>
          <p:nvPr>
            <p:ph type="body" sz="quarter" idx="15" hasCustomPrompt="1"/>
          </p:nvPr>
        </p:nvSpPr>
        <p:spPr>
          <a:xfrm>
            <a:off x="5724128" y="102449"/>
            <a:ext cx="3312790" cy="404702"/>
          </a:xfrm>
        </p:spPr>
        <p:txBody>
          <a:bodyPr/>
          <a:lstStyle>
            <a:lvl1pPr marL="0" indent="0" algn="r">
              <a:buNone/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Click to add text</a:t>
            </a:r>
          </a:p>
        </p:txBody>
      </p:sp>
    </p:spTree>
  </p:cSld>
  <p:clrMapOvr>
    <a:masterClrMapping/>
  </p:clrMapOvr>
  <p:transition>
    <p:fad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-Up Mix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8"/>
          <p:cNvSpPr>
            <a:spLocks noChangeArrowheads="1"/>
          </p:cNvSpPr>
          <p:nvPr userDrawn="1"/>
        </p:nvSpPr>
        <p:spPr bwMode="auto">
          <a:xfrm>
            <a:off x="0" y="6342299"/>
            <a:ext cx="9144000" cy="543085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>
            <a:noFill/>
          </a:ln>
        </p:spPr>
        <p:txBody>
          <a:bodyPr wrap="none" anchor="ctr"/>
          <a:lstStyle/>
          <a:p>
            <a:pPr algn="r">
              <a:defRPr/>
            </a:pPr>
            <a:endParaRPr lang="lt-LT" sz="2400" b="1" dirty="0">
              <a:solidFill>
                <a:schemeClr val="bg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9" name="Rectangle 28"/>
          <p:cNvSpPr>
            <a:spLocks noChangeArrowheads="1"/>
          </p:cNvSpPr>
          <p:nvPr userDrawn="1"/>
        </p:nvSpPr>
        <p:spPr bwMode="auto">
          <a:xfrm>
            <a:off x="0" y="0"/>
            <a:ext cx="5634116" cy="620688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>
            <a:noFill/>
          </a:ln>
        </p:spPr>
        <p:txBody>
          <a:bodyPr wrap="none" anchor="ctr"/>
          <a:lstStyle/>
          <a:p>
            <a:pPr algn="r">
              <a:defRPr/>
            </a:pPr>
            <a:endParaRPr lang="lt-LT" sz="2400" b="1" dirty="0">
              <a:solidFill>
                <a:schemeClr val="tx1"/>
              </a:solidFill>
            </a:endParaRPr>
          </a:p>
        </p:txBody>
      </p:sp>
      <p:pic>
        <p:nvPicPr>
          <p:cNvPr id="11" name="Picture 2" descr="C:\Users\ernestami\Desktop\NarbutasLOGO.gif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 flipH="1" flipV="1">
            <a:off x="6406951" y="6529263"/>
            <a:ext cx="2054225" cy="19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7"/>
          <p:cNvSpPr>
            <a:spLocks noGrp="1" noChangeAspect="1"/>
          </p:cNvSpPr>
          <p:nvPr>
            <p:ph type="pic" sz="quarter" idx="11"/>
          </p:nvPr>
        </p:nvSpPr>
        <p:spPr>
          <a:xfrm>
            <a:off x="5067300" y="3573016"/>
            <a:ext cx="3753172" cy="2513841"/>
          </a:xfrm>
          <a:noFill/>
          <a:ln w="38100" cap="sq" cmpd="sng" algn="ctr">
            <a:noFill/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latinLnBrk="0">
              <a:spcBef>
                <a:spcPct val="20000"/>
              </a:spcBef>
              <a:buFontTx/>
              <a:buNone/>
              <a:defRPr sz="2400" i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marR="0" indent="1588" algn="ctr" rtl="0" latinLnBrk="0">
              <a:spcBef>
                <a:spcPct val="20000"/>
              </a:spcBef>
              <a:buClr>
                <a:srgbClr val="D34817"/>
              </a:buClr>
              <a:buSzPct val="85000"/>
              <a:buFontTx/>
              <a:buNone/>
            </a:pPr>
            <a:r>
              <a:rPr lang="en-US" dirty="0"/>
              <a:t>Click icon to add picture</a:t>
            </a:r>
          </a:p>
        </p:txBody>
      </p:sp>
      <p:sp>
        <p:nvSpPr>
          <p:cNvPr id="29" name="Rectangle 7"/>
          <p:cNvSpPr>
            <a:spLocks noGrp="1" noChangeAspect="1"/>
          </p:cNvSpPr>
          <p:nvPr>
            <p:ph type="pic" sz="quarter" idx="12"/>
          </p:nvPr>
        </p:nvSpPr>
        <p:spPr>
          <a:xfrm>
            <a:off x="323528" y="908720"/>
            <a:ext cx="4560892" cy="5184576"/>
          </a:xfrm>
          <a:noFill/>
          <a:ln w="38100" cap="sq" cmpd="sng" algn="ctr">
            <a:noFill/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latinLnBrk="0">
              <a:spcBef>
                <a:spcPct val="20000"/>
              </a:spcBef>
              <a:buFontTx/>
              <a:buNone/>
              <a:defRPr sz="2400" i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marR="0" indent="1588" algn="ctr" rtl="0" latinLnBrk="0">
              <a:spcBef>
                <a:spcPct val="20000"/>
              </a:spcBef>
              <a:buClr>
                <a:srgbClr val="D34817"/>
              </a:buClr>
              <a:buSzPct val="85000"/>
              <a:buFontTx/>
              <a:buNone/>
            </a:pPr>
            <a:r>
              <a:rPr lang="en-US" dirty="0"/>
              <a:t>Click icon to add picture</a:t>
            </a:r>
          </a:p>
        </p:txBody>
      </p:sp>
      <p:sp>
        <p:nvSpPr>
          <p:cNvPr id="10" name="Rectangle 7"/>
          <p:cNvSpPr>
            <a:spLocks noGrp="1" noChangeAspect="1"/>
          </p:cNvSpPr>
          <p:nvPr>
            <p:ph type="pic" sz="quarter" idx="13"/>
          </p:nvPr>
        </p:nvSpPr>
        <p:spPr>
          <a:xfrm>
            <a:off x="5067300" y="908720"/>
            <a:ext cx="3753172" cy="2511897"/>
          </a:xfrm>
          <a:noFill/>
          <a:ln w="38100" cap="sq" cmpd="sng" algn="ctr">
            <a:noFill/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latinLnBrk="0">
              <a:spcBef>
                <a:spcPct val="20000"/>
              </a:spcBef>
              <a:buFontTx/>
              <a:buNone/>
              <a:defRPr sz="2400" i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marR="0" indent="1588" algn="ctr" rtl="0" latinLnBrk="0">
              <a:spcBef>
                <a:spcPct val="20000"/>
              </a:spcBef>
              <a:buClr>
                <a:srgbClr val="D34817"/>
              </a:buClr>
              <a:buSzPct val="85000"/>
              <a:buFontTx/>
              <a:buNone/>
            </a:pPr>
            <a:r>
              <a:rPr lang="en-US" dirty="0"/>
              <a:t>Click icon to add picture</a:t>
            </a:r>
          </a:p>
        </p:txBody>
      </p:sp>
      <p:sp>
        <p:nvSpPr>
          <p:cNvPr id="12" name="Rectangle 7"/>
          <p:cNvSpPr>
            <a:spLocks noGrp="1"/>
          </p:cNvSpPr>
          <p:nvPr>
            <p:ph type="title" hasCustomPrompt="1"/>
          </p:nvPr>
        </p:nvSpPr>
        <p:spPr>
          <a:xfrm>
            <a:off x="323528" y="88776"/>
            <a:ext cx="3071700" cy="432048"/>
          </a:xfrm>
        </p:spPr>
        <p:txBody>
          <a:bodyPr bIns="0"/>
          <a:lstStyle>
            <a:lvl1pPr algn="l">
              <a:defRPr lang="en-US" dirty="0"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4" name="Rectangle 28"/>
          <p:cNvSpPr>
            <a:spLocks noChangeArrowheads="1"/>
          </p:cNvSpPr>
          <p:nvPr userDrawn="1"/>
        </p:nvSpPr>
        <p:spPr bwMode="auto">
          <a:xfrm flipH="1">
            <a:off x="5724128" y="0"/>
            <a:ext cx="3419870" cy="620688"/>
          </a:xfrm>
          <a:prstGeom prst="rect">
            <a:avLst/>
          </a:prstGeom>
          <a:solidFill>
            <a:srgbClr val="FF3D01"/>
          </a:solidFill>
          <a:ln>
            <a:noFill/>
          </a:ln>
        </p:spPr>
        <p:txBody>
          <a:bodyPr wrap="none" anchor="ctr"/>
          <a:lstStyle/>
          <a:p>
            <a:pPr>
              <a:defRPr/>
            </a:pPr>
            <a:endParaRPr lang="lt-LT" sz="2400" b="1">
              <a:solidFill>
                <a:schemeClr val="bg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5" name="Text Placeholder 16"/>
          <p:cNvSpPr>
            <a:spLocks noGrp="1"/>
          </p:cNvSpPr>
          <p:nvPr>
            <p:ph type="body" sz="quarter" idx="14" hasCustomPrompt="1"/>
          </p:nvPr>
        </p:nvSpPr>
        <p:spPr>
          <a:xfrm>
            <a:off x="5724128" y="102449"/>
            <a:ext cx="3312790" cy="404702"/>
          </a:xfrm>
        </p:spPr>
        <p:txBody>
          <a:bodyPr/>
          <a:lstStyle>
            <a:lvl1pPr marL="0" indent="0" algn="r">
              <a:buNone/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Click to add text</a:t>
            </a:r>
          </a:p>
        </p:txBody>
      </p:sp>
    </p:spTree>
  </p:cSld>
  <p:clrMapOvr>
    <a:masterClrMapping/>
  </p:clrMapOvr>
  <p:transition>
    <p:fad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-Up landscap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28"/>
          <p:cNvSpPr>
            <a:spLocks noChangeArrowheads="1"/>
          </p:cNvSpPr>
          <p:nvPr userDrawn="1"/>
        </p:nvSpPr>
        <p:spPr bwMode="auto">
          <a:xfrm>
            <a:off x="0" y="6342299"/>
            <a:ext cx="9144000" cy="543085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>
            <a:noFill/>
          </a:ln>
        </p:spPr>
        <p:txBody>
          <a:bodyPr wrap="none" anchor="ctr"/>
          <a:lstStyle/>
          <a:p>
            <a:pPr algn="r">
              <a:defRPr/>
            </a:pPr>
            <a:endParaRPr lang="lt-LT" sz="2400" b="1" dirty="0">
              <a:solidFill>
                <a:schemeClr val="bg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4" name="Rectangle 28"/>
          <p:cNvSpPr>
            <a:spLocks noChangeArrowheads="1"/>
          </p:cNvSpPr>
          <p:nvPr userDrawn="1"/>
        </p:nvSpPr>
        <p:spPr bwMode="auto">
          <a:xfrm>
            <a:off x="0" y="0"/>
            <a:ext cx="5634116" cy="620688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>
            <a:noFill/>
          </a:ln>
        </p:spPr>
        <p:txBody>
          <a:bodyPr wrap="none" anchor="ctr"/>
          <a:lstStyle/>
          <a:p>
            <a:pPr algn="r">
              <a:defRPr/>
            </a:pPr>
            <a:endParaRPr lang="lt-LT" sz="2400" b="1" dirty="0">
              <a:solidFill>
                <a:schemeClr val="tx1"/>
              </a:solidFill>
            </a:endParaRPr>
          </a:p>
        </p:txBody>
      </p:sp>
      <p:pic>
        <p:nvPicPr>
          <p:cNvPr id="16" name="Picture 2" descr="C:\Users\ernestami\Desktop\NarbutasLOGO.gif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 flipH="1" flipV="1">
            <a:off x="6406951" y="6529263"/>
            <a:ext cx="2054225" cy="19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" name="Rectangle 7"/>
          <p:cNvSpPr>
            <a:spLocks noGrp="1"/>
          </p:cNvSpPr>
          <p:nvPr>
            <p:ph type="pic" sz="quarter" idx="14"/>
          </p:nvPr>
        </p:nvSpPr>
        <p:spPr>
          <a:xfrm>
            <a:off x="323528" y="908720"/>
            <a:ext cx="4171551" cy="2160240"/>
          </a:xfrm>
          <a:prstGeom prst="rect">
            <a:avLst/>
          </a:prstGeom>
          <a:noFill/>
          <a:ln w="38100" cap="sq" cmpd="sng" algn="ctr">
            <a:noFill/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latinLnBrk="0">
              <a:spcBef>
                <a:spcPct val="20000"/>
              </a:spcBef>
              <a:buFontTx/>
              <a:buNone/>
              <a:defRPr sz="2400" i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marR="0" indent="0" algn="ctr" rtl="0" latinLnBrk="0">
              <a:buFontTx/>
              <a:buNone/>
            </a:pPr>
            <a:r>
              <a:rPr lang="en-US" dirty="0"/>
              <a:t>Click icon to add picture</a:t>
            </a:r>
          </a:p>
        </p:txBody>
      </p:sp>
      <p:sp>
        <p:nvSpPr>
          <p:cNvPr id="8" name="Rectangle 7"/>
          <p:cNvSpPr>
            <a:spLocks noGrp="1"/>
          </p:cNvSpPr>
          <p:nvPr>
            <p:ph type="body" sz="quarter" idx="16" hasCustomPrompt="1"/>
          </p:nvPr>
        </p:nvSpPr>
        <p:spPr>
          <a:xfrm>
            <a:off x="323528" y="5877272"/>
            <a:ext cx="4176464" cy="304800"/>
          </a:xfrm>
        </p:spPr>
        <p:txBody>
          <a:bodyPr lIns="9144" anchor="t" anchorCtr="0">
            <a:noAutofit/>
          </a:bodyPr>
          <a:lstStyle>
            <a:lvl1pPr marL="0" marR="0" indent="0" algn="l">
              <a:buFontTx/>
              <a:buNone/>
              <a:defRPr sz="2000" baseline="0"/>
            </a:lvl1pPr>
          </a:lstStyle>
          <a:p>
            <a:pPr lvl="0"/>
            <a:r>
              <a:rPr lang="en-US" dirty="0"/>
              <a:t>Click to add caption</a:t>
            </a:r>
          </a:p>
        </p:txBody>
      </p:sp>
      <p:sp>
        <p:nvSpPr>
          <p:cNvPr id="6" name="Rectangle 7"/>
          <p:cNvSpPr>
            <a:spLocks noGrp="1"/>
          </p:cNvSpPr>
          <p:nvPr>
            <p:ph type="pic" sz="quarter" idx="18"/>
          </p:nvPr>
        </p:nvSpPr>
        <p:spPr>
          <a:xfrm>
            <a:off x="323528" y="3645024"/>
            <a:ext cx="4176464" cy="2160240"/>
          </a:xfrm>
          <a:prstGeom prst="rect">
            <a:avLst/>
          </a:prstGeom>
          <a:noFill/>
          <a:ln w="38100" cap="sq" cmpd="sng" algn="ctr">
            <a:noFill/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latinLnBrk="0">
              <a:spcBef>
                <a:spcPct val="20000"/>
              </a:spcBef>
              <a:buFontTx/>
              <a:buNone/>
              <a:defRPr sz="2400" i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marR="0" indent="0" algn="ctr" rtl="0" latinLnBrk="0">
              <a:buFontTx/>
              <a:buNone/>
            </a:pPr>
            <a:r>
              <a:rPr lang="en-US" dirty="0"/>
              <a:t>Click icon to add picture</a:t>
            </a:r>
          </a:p>
        </p:txBody>
      </p:sp>
      <p:sp>
        <p:nvSpPr>
          <p:cNvPr id="4" name="Rectangle 7"/>
          <p:cNvSpPr>
            <a:spLocks noGrp="1"/>
          </p:cNvSpPr>
          <p:nvPr>
            <p:ph type="body" sz="quarter" idx="22" hasCustomPrompt="1"/>
          </p:nvPr>
        </p:nvSpPr>
        <p:spPr>
          <a:xfrm>
            <a:off x="323528" y="3212976"/>
            <a:ext cx="4176464" cy="304800"/>
          </a:xfrm>
        </p:spPr>
        <p:txBody>
          <a:bodyPr lIns="9144" anchor="t" anchorCtr="0">
            <a:noAutofit/>
          </a:bodyPr>
          <a:lstStyle>
            <a:lvl1pPr marL="0" marR="0" indent="0" algn="l">
              <a:buFontTx/>
              <a:buNone/>
              <a:defRPr sz="2000" baseline="0"/>
            </a:lvl1pPr>
          </a:lstStyle>
          <a:p>
            <a:pPr lvl="0"/>
            <a:r>
              <a:rPr lang="en-US" dirty="0"/>
              <a:t>Click to add caption</a:t>
            </a:r>
          </a:p>
        </p:txBody>
      </p:sp>
      <p:sp>
        <p:nvSpPr>
          <p:cNvPr id="13" name="Rectangle 7"/>
          <p:cNvSpPr>
            <a:spLocks noGrp="1"/>
          </p:cNvSpPr>
          <p:nvPr>
            <p:ph type="pic" sz="quarter" idx="23"/>
          </p:nvPr>
        </p:nvSpPr>
        <p:spPr>
          <a:xfrm>
            <a:off x="4644008" y="908720"/>
            <a:ext cx="4171551" cy="2160240"/>
          </a:xfrm>
          <a:prstGeom prst="rect">
            <a:avLst/>
          </a:prstGeom>
          <a:noFill/>
          <a:ln w="38100" cap="sq" cmpd="sng" algn="ctr">
            <a:noFill/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latinLnBrk="0">
              <a:spcBef>
                <a:spcPct val="20000"/>
              </a:spcBef>
              <a:buFontTx/>
              <a:buNone/>
              <a:defRPr sz="2400" i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marR="0" indent="0" algn="ctr" rtl="0" latinLnBrk="0">
              <a:buFontTx/>
              <a:buNone/>
            </a:pPr>
            <a:r>
              <a:rPr lang="en-US" dirty="0"/>
              <a:t>Click icon to add picture</a:t>
            </a:r>
          </a:p>
        </p:txBody>
      </p:sp>
      <p:sp>
        <p:nvSpPr>
          <p:cNvPr id="15" name="Rectangle 7"/>
          <p:cNvSpPr>
            <a:spLocks noGrp="1"/>
          </p:cNvSpPr>
          <p:nvPr>
            <p:ph type="body" sz="quarter" idx="24" hasCustomPrompt="1"/>
          </p:nvPr>
        </p:nvSpPr>
        <p:spPr>
          <a:xfrm>
            <a:off x="4644008" y="5877272"/>
            <a:ext cx="4176464" cy="304800"/>
          </a:xfrm>
        </p:spPr>
        <p:txBody>
          <a:bodyPr lIns="9144" anchor="t" anchorCtr="0">
            <a:noAutofit/>
          </a:bodyPr>
          <a:lstStyle>
            <a:lvl1pPr marL="0" marR="0" indent="0" algn="l">
              <a:buFontTx/>
              <a:buNone/>
              <a:defRPr sz="2000" baseline="0"/>
            </a:lvl1pPr>
          </a:lstStyle>
          <a:p>
            <a:pPr lvl="0"/>
            <a:r>
              <a:rPr lang="en-US" dirty="0"/>
              <a:t>Click to add caption</a:t>
            </a:r>
          </a:p>
        </p:txBody>
      </p:sp>
      <p:sp>
        <p:nvSpPr>
          <p:cNvPr id="17" name="Rectangle 7"/>
          <p:cNvSpPr>
            <a:spLocks noGrp="1"/>
          </p:cNvSpPr>
          <p:nvPr>
            <p:ph type="pic" sz="quarter" idx="25"/>
          </p:nvPr>
        </p:nvSpPr>
        <p:spPr>
          <a:xfrm>
            <a:off x="4644008" y="3645024"/>
            <a:ext cx="4176463" cy="2160240"/>
          </a:xfrm>
          <a:prstGeom prst="rect">
            <a:avLst/>
          </a:prstGeom>
          <a:noFill/>
          <a:ln w="38100" cap="sq" cmpd="sng" algn="ctr">
            <a:noFill/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latinLnBrk="0">
              <a:spcBef>
                <a:spcPct val="20000"/>
              </a:spcBef>
              <a:buFontTx/>
              <a:buNone/>
              <a:defRPr sz="2400" i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marR="0" indent="0" algn="ctr" rtl="0" latinLnBrk="0">
              <a:buFontTx/>
              <a:buNone/>
            </a:pPr>
            <a:r>
              <a:rPr lang="en-US" dirty="0"/>
              <a:t>Click icon to add picture</a:t>
            </a:r>
          </a:p>
        </p:txBody>
      </p:sp>
      <p:sp>
        <p:nvSpPr>
          <p:cNvPr id="19" name="Rectangle 7"/>
          <p:cNvSpPr>
            <a:spLocks noGrp="1"/>
          </p:cNvSpPr>
          <p:nvPr>
            <p:ph type="body" sz="quarter" idx="26" hasCustomPrompt="1"/>
          </p:nvPr>
        </p:nvSpPr>
        <p:spPr>
          <a:xfrm>
            <a:off x="4644008" y="3212976"/>
            <a:ext cx="4176464" cy="304800"/>
          </a:xfrm>
        </p:spPr>
        <p:txBody>
          <a:bodyPr lIns="9144" anchor="t" anchorCtr="0">
            <a:noAutofit/>
          </a:bodyPr>
          <a:lstStyle>
            <a:lvl1pPr marL="0" marR="0" indent="0" algn="l">
              <a:buFontTx/>
              <a:buNone/>
              <a:defRPr sz="2000" baseline="0"/>
            </a:lvl1pPr>
          </a:lstStyle>
          <a:p>
            <a:pPr lvl="0"/>
            <a:r>
              <a:rPr lang="en-US" dirty="0"/>
              <a:t>Click to add caption</a:t>
            </a:r>
          </a:p>
        </p:txBody>
      </p:sp>
      <p:sp>
        <p:nvSpPr>
          <p:cNvPr id="22" name="Rectangle 7"/>
          <p:cNvSpPr>
            <a:spLocks noGrp="1"/>
          </p:cNvSpPr>
          <p:nvPr>
            <p:ph type="title" hasCustomPrompt="1"/>
          </p:nvPr>
        </p:nvSpPr>
        <p:spPr>
          <a:xfrm>
            <a:off x="323528" y="88776"/>
            <a:ext cx="3071700" cy="432048"/>
          </a:xfrm>
        </p:spPr>
        <p:txBody>
          <a:bodyPr bIns="0"/>
          <a:lstStyle>
            <a:lvl1pPr algn="l">
              <a:defRPr lang="en-US" dirty="0"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8" name="Rectangle 28"/>
          <p:cNvSpPr>
            <a:spLocks noChangeArrowheads="1"/>
          </p:cNvSpPr>
          <p:nvPr userDrawn="1"/>
        </p:nvSpPr>
        <p:spPr bwMode="auto">
          <a:xfrm flipH="1">
            <a:off x="5724128" y="0"/>
            <a:ext cx="3419870" cy="620688"/>
          </a:xfrm>
          <a:prstGeom prst="rect">
            <a:avLst/>
          </a:prstGeom>
          <a:solidFill>
            <a:srgbClr val="FF3D01"/>
          </a:solidFill>
          <a:ln>
            <a:noFill/>
          </a:ln>
        </p:spPr>
        <p:txBody>
          <a:bodyPr wrap="none" anchor="ctr"/>
          <a:lstStyle/>
          <a:p>
            <a:pPr>
              <a:defRPr/>
            </a:pPr>
            <a:endParaRPr lang="lt-LT" sz="2400" b="1">
              <a:solidFill>
                <a:schemeClr val="bg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20" name="Text Placeholder 16"/>
          <p:cNvSpPr>
            <a:spLocks noGrp="1"/>
          </p:cNvSpPr>
          <p:nvPr>
            <p:ph type="body" sz="quarter" idx="13" hasCustomPrompt="1"/>
          </p:nvPr>
        </p:nvSpPr>
        <p:spPr>
          <a:xfrm>
            <a:off x="5724128" y="102449"/>
            <a:ext cx="3312790" cy="404702"/>
          </a:xfrm>
        </p:spPr>
        <p:txBody>
          <a:bodyPr/>
          <a:lstStyle>
            <a:lvl1pPr marL="0" indent="0" algn="r">
              <a:buNone/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Click to add text</a:t>
            </a:r>
          </a:p>
        </p:txBody>
      </p:sp>
    </p:spTree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Album 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28"/>
          <p:cNvSpPr>
            <a:spLocks noChangeArrowheads="1"/>
          </p:cNvSpPr>
          <p:nvPr userDrawn="1"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>
            <a:noFill/>
          </a:ln>
        </p:spPr>
        <p:txBody>
          <a:bodyPr wrap="none" anchor="ctr"/>
          <a:lstStyle/>
          <a:p>
            <a:pPr algn="r">
              <a:defRPr/>
            </a:pPr>
            <a:endParaRPr lang="lt-LT" sz="2400" b="1" dirty="0">
              <a:solidFill>
                <a:schemeClr val="bg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4" name="Rectangle 28"/>
          <p:cNvSpPr>
            <a:spLocks noChangeArrowheads="1"/>
          </p:cNvSpPr>
          <p:nvPr userDrawn="1"/>
        </p:nvSpPr>
        <p:spPr bwMode="auto">
          <a:xfrm>
            <a:off x="0" y="0"/>
            <a:ext cx="5634116" cy="620688"/>
          </a:xfrm>
          <a:prstGeom prst="rect">
            <a:avLst/>
          </a:prstGeom>
          <a:solidFill>
            <a:schemeClr val="tx1">
              <a:lumMod val="65000"/>
            </a:schemeClr>
          </a:solidFill>
          <a:ln>
            <a:noFill/>
          </a:ln>
        </p:spPr>
        <p:txBody>
          <a:bodyPr wrap="none" anchor="ctr"/>
          <a:lstStyle/>
          <a:p>
            <a:pPr algn="r">
              <a:defRPr/>
            </a:pPr>
            <a:endParaRPr lang="lt-LT" sz="2400" b="1" dirty="0">
              <a:solidFill>
                <a:schemeClr val="tx1"/>
              </a:solidFill>
            </a:endParaRPr>
          </a:p>
        </p:txBody>
      </p:sp>
      <p:sp>
        <p:nvSpPr>
          <p:cNvPr id="24" name="Rectangle 7"/>
          <p:cNvSpPr>
            <a:spLocks noGrp="1"/>
          </p:cNvSpPr>
          <p:nvPr>
            <p:ph type="title" hasCustomPrompt="1"/>
          </p:nvPr>
        </p:nvSpPr>
        <p:spPr>
          <a:xfrm>
            <a:off x="323528" y="88776"/>
            <a:ext cx="3071700" cy="432048"/>
          </a:xfrm>
        </p:spPr>
        <p:txBody>
          <a:bodyPr bIns="0"/>
          <a:lstStyle>
            <a:lvl1pPr algn="l">
              <a:defRPr lang="en-US" dirty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 dirty="0"/>
              <a:t>Click  to add title</a:t>
            </a:r>
          </a:p>
        </p:txBody>
      </p:sp>
      <p:sp>
        <p:nvSpPr>
          <p:cNvPr id="30" name="Rectangle 7"/>
          <p:cNvSpPr>
            <a:spLocks/>
          </p:cNvSpPr>
          <p:nvPr/>
        </p:nvSpPr>
        <p:spPr>
          <a:xfrm>
            <a:off x="453736" y="5181600"/>
            <a:ext cx="8229600" cy="11430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1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5"/>
          </p:nvPr>
        </p:nvSpPr>
        <p:spPr>
          <a:xfrm>
            <a:off x="323528" y="1124744"/>
            <a:ext cx="8497168" cy="4752528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11" name="Picture 2" descr="C:\Users\ernestami\Desktop\NarbutasLOGO.gif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 flipH="1" flipV="1">
            <a:off x="6406951" y="6529263"/>
            <a:ext cx="2054225" cy="19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Rectangle 28"/>
          <p:cNvSpPr>
            <a:spLocks noChangeArrowheads="1"/>
          </p:cNvSpPr>
          <p:nvPr userDrawn="1"/>
        </p:nvSpPr>
        <p:spPr bwMode="auto">
          <a:xfrm flipH="1">
            <a:off x="5724128" y="0"/>
            <a:ext cx="3419870" cy="620688"/>
          </a:xfrm>
          <a:prstGeom prst="rect">
            <a:avLst/>
          </a:prstGeom>
          <a:solidFill>
            <a:srgbClr val="FF3D01"/>
          </a:solidFill>
          <a:ln>
            <a:noFill/>
          </a:ln>
        </p:spPr>
        <p:txBody>
          <a:bodyPr wrap="none" anchor="ctr"/>
          <a:lstStyle/>
          <a:p>
            <a:pPr>
              <a:defRPr/>
            </a:pPr>
            <a:endParaRPr lang="lt-LT" sz="2400" b="1">
              <a:solidFill>
                <a:schemeClr val="bg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5" name="Rectangle 28"/>
          <p:cNvSpPr>
            <a:spLocks noChangeArrowheads="1"/>
          </p:cNvSpPr>
          <p:nvPr userDrawn="1"/>
        </p:nvSpPr>
        <p:spPr bwMode="auto">
          <a:xfrm>
            <a:off x="0" y="6324600"/>
            <a:ext cx="9143998" cy="45719"/>
          </a:xfrm>
          <a:prstGeom prst="rect">
            <a:avLst/>
          </a:prstGeom>
          <a:solidFill>
            <a:schemeClr val="tx1">
              <a:lumMod val="65000"/>
            </a:schemeClr>
          </a:solidFill>
          <a:ln>
            <a:noFill/>
          </a:ln>
        </p:spPr>
        <p:txBody>
          <a:bodyPr wrap="none" anchor="ctr"/>
          <a:lstStyle/>
          <a:p>
            <a:pPr algn="r">
              <a:defRPr/>
            </a:pPr>
            <a:endParaRPr lang="lt-LT" sz="24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1505385"/>
      </p:ext>
    </p:extLst>
  </p:cSld>
  <p:clrMapOvr>
    <a:masterClrMapping/>
  </p:clrMapOvr>
  <p:transition>
    <p:fad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-Up Portrait with Larg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8"/>
          <p:cNvSpPr>
            <a:spLocks noChangeArrowheads="1"/>
          </p:cNvSpPr>
          <p:nvPr userDrawn="1"/>
        </p:nvSpPr>
        <p:spPr bwMode="auto">
          <a:xfrm>
            <a:off x="0" y="6342299"/>
            <a:ext cx="9144000" cy="543085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>
            <a:noFill/>
          </a:ln>
        </p:spPr>
        <p:txBody>
          <a:bodyPr wrap="none" anchor="ctr"/>
          <a:lstStyle/>
          <a:p>
            <a:pPr algn="r">
              <a:defRPr/>
            </a:pPr>
            <a:endParaRPr lang="lt-LT" sz="2400" b="1" dirty="0">
              <a:solidFill>
                <a:schemeClr val="bg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9" name="Rectangle 28"/>
          <p:cNvSpPr>
            <a:spLocks noChangeArrowheads="1"/>
          </p:cNvSpPr>
          <p:nvPr userDrawn="1"/>
        </p:nvSpPr>
        <p:spPr bwMode="auto">
          <a:xfrm>
            <a:off x="0" y="0"/>
            <a:ext cx="5634116" cy="620688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>
            <a:noFill/>
          </a:ln>
        </p:spPr>
        <p:txBody>
          <a:bodyPr wrap="none" anchor="ctr"/>
          <a:lstStyle/>
          <a:p>
            <a:pPr algn="r">
              <a:defRPr/>
            </a:pPr>
            <a:endParaRPr lang="lt-LT" sz="2400" b="1" dirty="0">
              <a:solidFill>
                <a:schemeClr val="tx1"/>
              </a:solidFill>
            </a:endParaRPr>
          </a:p>
        </p:txBody>
      </p:sp>
      <p:pic>
        <p:nvPicPr>
          <p:cNvPr id="10" name="Picture 2" descr="C:\Users\ernestami\Desktop\NarbutasLOGO.gif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 flipH="1" flipV="1">
            <a:off x="6406951" y="6529263"/>
            <a:ext cx="2054225" cy="19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" name="Rectangle 7"/>
          <p:cNvSpPr>
            <a:spLocks noGrp="1"/>
          </p:cNvSpPr>
          <p:nvPr>
            <p:ph type="pic" sz="quarter" idx="31"/>
          </p:nvPr>
        </p:nvSpPr>
        <p:spPr>
          <a:xfrm>
            <a:off x="6084168" y="1124744"/>
            <a:ext cx="2755057" cy="3240360"/>
          </a:xfrm>
          <a:prstGeom prst="rect">
            <a:avLst/>
          </a:prstGeom>
          <a:noFill/>
          <a:ln w="38100" cap="sq" cmpd="sng" algn="ctr">
            <a:noFill/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latinLnBrk="0">
              <a:spcBef>
                <a:spcPct val="20000"/>
              </a:spcBef>
              <a:buFontTx/>
              <a:buNone/>
              <a:defRPr sz="2400" i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marR="0" indent="0" algn="ctr" rtl="0" latinLnBrk="0">
              <a:buFontTx/>
              <a:buNone/>
            </a:pPr>
            <a:r>
              <a:rPr lang="en-US" dirty="0"/>
              <a:t>Click icon to add picture</a:t>
            </a:r>
          </a:p>
        </p:txBody>
      </p:sp>
      <p:sp>
        <p:nvSpPr>
          <p:cNvPr id="24" name="Rectangle 7"/>
          <p:cNvSpPr>
            <a:spLocks noGrp="1"/>
          </p:cNvSpPr>
          <p:nvPr>
            <p:ph type="body" sz="quarter" idx="29" hasCustomPrompt="1"/>
          </p:nvPr>
        </p:nvSpPr>
        <p:spPr>
          <a:xfrm>
            <a:off x="323528" y="4495800"/>
            <a:ext cx="8496944" cy="1381472"/>
          </a:xfrm>
        </p:spPr>
        <p:txBody>
          <a:bodyPr anchor="t" anchorCtr="0">
            <a:normAutofit/>
          </a:bodyPr>
          <a:lstStyle>
            <a:lvl1pPr marL="0" marR="0" indent="0" algn="l">
              <a:buFontTx/>
              <a:buNone/>
              <a:defRPr sz="2000" baseline="0"/>
            </a:lvl1pPr>
          </a:lstStyle>
          <a:p>
            <a:pPr lvl="0"/>
            <a:r>
              <a:rPr lang="en-US" dirty="0"/>
              <a:t>Click to add caption</a:t>
            </a:r>
          </a:p>
        </p:txBody>
      </p:sp>
      <p:sp>
        <p:nvSpPr>
          <p:cNvPr id="11" name="Rectangle 7"/>
          <p:cNvSpPr>
            <a:spLocks noGrp="1"/>
          </p:cNvSpPr>
          <p:nvPr>
            <p:ph type="pic" sz="quarter" idx="32"/>
          </p:nvPr>
        </p:nvSpPr>
        <p:spPr>
          <a:xfrm>
            <a:off x="3203848" y="1124744"/>
            <a:ext cx="2755057" cy="3241359"/>
          </a:xfrm>
          <a:prstGeom prst="rect">
            <a:avLst/>
          </a:prstGeom>
          <a:noFill/>
          <a:ln w="38100" cap="sq" cmpd="sng" algn="ctr">
            <a:noFill/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latinLnBrk="0">
              <a:spcBef>
                <a:spcPct val="20000"/>
              </a:spcBef>
              <a:buFontTx/>
              <a:buNone/>
              <a:defRPr sz="2400" i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marR="0" indent="0" algn="ctr" rtl="0" latinLnBrk="0">
              <a:buFontTx/>
              <a:buNone/>
            </a:pPr>
            <a:r>
              <a:rPr lang="en-US" dirty="0"/>
              <a:t>Click icon to add picture</a:t>
            </a:r>
          </a:p>
        </p:txBody>
      </p:sp>
      <p:sp>
        <p:nvSpPr>
          <p:cNvPr id="12" name="Rectangle 7"/>
          <p:cNvSpPr>
            <a:spLocks noGrp="1"/>
          </p:cNvSpPr>
          <p:nvPr>
            <p:ph type="pic" sz="quarter" idx="33"/>
          </p:nvPr>
        </p:nvSpPr>
        <p:spPr>
          <a:xfrm>
            <a:off x="323528" y="1124744"/>
            <a:ext cx="2755057" cy="3241359"/>
          </a:xfrm>
          <a:prstGeom prst="rect">
            <a:avLst/>
          </a:prstGeom>
          <a:noFill/>
          <a:ln w="38100" cap="sq" cmpd="sng" algn="ctr">
            <a:noFill/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latinLnBrk="0">
              <a:spcBef>
                <a:spcPct val="20000"/>
              </a:spcBef>
              <a:buFontTx/>
              <a:buNone/>
              <a:defRPr sz="2400" i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marR="0" indent="0" algn="ctr" rtl="0" latinLnBrk="0">
              <a:buFontTx/>
              <a:buNone/>
            </a:pPr>
            <a:r>
              <a:rPr lang="en-US" dirty="0"/>
              <a:t>Click icon to add picture</a:t>
            </a:r>
          </a:p>
        </p:txBody>
      </p:sp>
      <p:sp>
        <p:nvSpPr>
          <p:cNvPr id="15" name="Rectangle 7"/>
          <p:cNvSpPr>
            <a:spLocks noGrp="1"/>
          </p:cNvSpPr>
          <p:nvPr>
            <p:ph type="title" hasCustomPrompt="1"/>
          </p:nvPr>
        </p:nvSpPr>
        <p:spPr>
          <a:xfrm>
            <a:off x="323528" y="88776"/>
            <a:ext cx="3071700" cy="432048"/>
          </a:xfrm>
        </p:spPr>
        <p:txBody>
          <a:bodyPr bIns="0"/>
          <a:lstStyle>
            <a:lvl1pPr algn="l">
              <a:defRPr lang="en-US" dirty="0"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3" name="Rectangle 28"/>
          <p:cNvSpPr>
            <a:spLocks noChangeArrowheads="1"/>
          </p:cNvSpPr>
          <p:nvPr userDrawn="1"/>
        </p:nvSpPr>
        <p:spPr bwMode="auto">
          <a:xfrm flipH="1">
            <a:off x="5724128" y="0"/>
            <a:ext cx="3419870" cy="620688"/>
          </a:xfrm>
          <a:prstGeom prst="rect">
            <a:avLst/>
          </a:prstGeom>
          <a:solidFill>
            <a:srgbClr val="FF3D01"/>
          </a:solidFill>
          <a:ln>
            <a:noFill/>
          </a:ln>
        </p:spPr>
        <p:txBody>
          <a:bodyPr wrap="none" anchor="ctr"/>
          <a:lstStyle/>
          <a:p>
            <a:pPr>
              <a:defRPr/>
            </a:pPr>
            <a:endParaRPr lang="lt-LT" sz="2400" b="1">
              <a:solidFill>
                <a:schemeClr val="bg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4" name="Text Placeholder 16"/>
          <p:cNvSpPr>
            <a:spLocks noGrp="1"/>
          </p:cNvSpPr>
          <p:nvPr>
            <p:ph type="body" sz="quarter" idx="13" hasCustomPrompt="1"/>
          </p:nvPr>
        </p:nvSpPr>
        <p:spPr>
          <a:xfrm>
            <a:off x="5724128" y="102449"/>
            <a:ext cx="3312790" cy="404702"/>
          </a:xfrm>
        </p:spPr>
        <p:txBody>
          <a:bodyPr/>
          <a:lstStyle>
            <a:lvl1pPr marL="0" indent="0" algn="r">
              <a:buNone/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Click to add text</a:t>
            </a:r>
          </a:p>
        </p:txBody>
      </p:sp>
    </p:spTree>
  </p:cSld>
  <p:clrMapOvr>
    <a:masterClrMapping/>
  </p:clrMapOvr>
  <p:transition>
    <p:fad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-Up: 1 Portrait with  3 Landscap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8"/>
          <p:cNvSpPr>
            <a:spLocks noChangeArrowheads="1"/>
          </p:cNvSpPr>
          <p:nvPr userDrawn="1"/>
        </p:nvSpPr>
        <p:spPr bwMode="auto">
          <a:xfrm>
            <a:off x="0" y="6342299"/>
            <a:ext cx="9144000" cy="543085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>
            <a:noFill/>
          </a:ln>
        </p:spPr>
        <p:txBody>
          <a:bodyPr wrap="none" anchor="ctr"/>
          <a:lstStyle/>
          <a:p>
            <a:pPr algn="r">
              <a:defRPr/>
            </a:pPr>
            <a:endParaRPr lang="lt-LT" sz="2400" b="1" dirty="0">
              <a:solidFill>
                <a:schemeClr val="bg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8" name="Rectangle 28"/>
          <p:cNvSpPr>
            <a:spLocks noChangeArrowheads="1"/>
          </p:cNvSpPr>
          <p:nvPr userDrawn="1"/>
        </p:nvSpPr>
        <p:spPr bwMode="auto">
          <a:xfrm>
            <a:off x="0" y="0"/>
            <a:ext cx="5634116" cy="620688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>
            <a:noFill/>
          </a:ln>
        </p:spPr>
        <p:txBody>
          <a:bodyPr wrap="none" anchor="ctr"/>
          <a:lstStyle/>
          <a:p>
            <a:pPr algn="r">
              <a:defRPr/>
            </a:pPr>
            <a:endParaRPr lang="lt-LT" sz="2400" b="1" dirty="0">
              <a:solidFill>
                <a:schemeClr val="tx1"/>
              </a:solidFill>
            </a:endParaRPr>
          </a:p>
        </p:txBody>
      </p:sp>
      <p:pic>
        <p:nvPicPr>
          <p:cNvPr id="9" name="Picture 2" descr="C:\Users\ernestami\Desktop\NarbutasLOGO.gif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 flipH="1" flipV="1">
            <a:off x="6406951" y="6529263"/>
            <a:ext cx="2054225" cy="19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" name="Rectangle 7"/>
          <p:cNvSpPr>
            <a:spLocks noGrp="1"/>
          </p:cNvSpPr>
          <p:nvPr>
            <p:ph type="pic" sz="quarter" idx="14"/>
          </p:nvPr>
        </p:nvSpPr>
        <p:spPr>
          <a:xfrm>
            <a:off x="4139952" y="1124745"/>
            <a:ext cx="4617720" cy="4752528"/>
          </a:xfrm>
          <a:prstGeom prst="rect">
            <a:avLst/>
          </a:prstGeom>
          <a:noFill/>
          <a:ln w="38100" cap="sq" cmpd="sng" algn="ctr">
            <a:noFill/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latinLnBrk="0">
              <a:spcBef>
                <a:spcPct val="20000"/>
              </a:spcBef>
              <a:buFontTx/>
              <a:buNone/>
              <a:defRPr sz="2400" i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marR="0" indent="0" algn="ctr" rtl="0" latinLnBrk="0">
              <a:buFontTx/>
              <a:buNone/>
            </a:pPr>
            <a:r>
              <a:rPr lang="en-US" dirty="0"/>
              <a:t>Click icon to add picture</a:t>
            </a:r>
          </a:p>
        </p:txBody>
      </p:sp>
      <p:sp>
        <p:nvSpPr>
          <p:cNvPr id="14" name="Rectangle 7"/>
          <p:cNvSpPr>
            <a:spLocks noGrp="1" noChangeAspect="1"/>
          </p:cNvSpPr>
          <p:nvPr>
            <p:ph type="pic" sz="quarter" idx="23"/>
          </p:nvPr>
        </p:nvSpPr>
        <p:spPr>
          <a:xfrm>
            <a:off x="395536" y="4077072"/>
            <a:ext cx="3528392" cy="1828800"/>
          </a:xfrm>
          <a:prstGeom prst="rect">
            <a:avLst/>
          </a:prstGeom>
          <a:noFill/>
          <a:ln w="38100" cap="sq" cmpd="sng" algn="ctr">
            <a:noFill/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latinLnBrk="0">
              <a:spcBef>
                <a:spcPct val="20000"/>
              </a:spcBef>
              <a:buFontTx/>
              <a:buNone/>
              <a:defRPr sz="2400" i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marR="0" indent="0" algn="ctr" rtl="0" latinLnBrk="0">
              <a:buFontTx/>
              <a:buNone/>
            </a:pPr>
            <a:r>
              <a:rPr lang="en-US" dirty="0"/>
              <a:t>Click icon to add picture</a:t>
            </a:r>
          </a:p>
        </p:txBody>
      </p:sp>
      <p:sp>
        <p:nvSpPr>
          <p:cNvPr id="10" name="Rectangle 7"/>
          <p:cNvSpPr>
            <a:spLocks noGrp="1"/>
          </p:cNvSpPr>
          <p:nvPr>
            <p:ph type="body" sz="quarter" idx="29" hasCustomPrompt="1"/>
          </p:nvPr>
        </p:nvSpPr>
        <p:spPr>
          <a:xfrm>
            <a:off x="395536" y="1124744"/>
            <a:ext cx="3528392" cy="2808312"/>
          </a:xfrm>
        </p:spPr>
        <p:txBody>
          <a:bodyPr anchor="t" anchorCtr="0">
            <a:normAutofit/>
          </a:bodyPr>
          <a:lstStyle>
            <a:lvl1pPr marL="0" marR="0" indent="0" algn="l">
              <a:buFontTx/>
              <a:buNone/>
              <a:defRPr sz="2000" baseline="0"/>
            </a:lvl1pPr>
          </a:lstStyle>
          <a:p>
            <a:pPr lvl="0"/>
            <a:r>
              <a:rPr lang="en-US" dirty="0"/>
              <a:t>Click to add caption</a:t>
            </a:r>
          </a:p>
        </p:txBody>
      </p:sp>
      <p:sp>
        <p:nvSpPr>
          <p:cNvPr id="13" name="Rectangle 7"/>
          <p:cNvSpPr>
            <a:spLocks noGrp="1"/>
          </p:cNvSpPr>
          <p:nvPr>
            <p:ph type="title" hasCustomPrompt="1"/>
          </p:nvPr>
        </p:nvSpPr>
        <p:spPr>
          <a:xfrm>
            <a:off x="323528" y="88776"/>
            <a:ext cx="3071700" cy="432048"/>
          </a:xfrm>
        </p:spPr>
        <p:txBody>
          <a:bodyPr bIns="0"/>
          <a:lstStyle>
            <a:lvl1pPr algn="l">
              <a:defRPr lang="en-US" dirty="0"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1" name="Rectangle 28"/>
          <p:cNvSpPr>
            <a:spLocks noChangeArrowheads="1"/>
          </p:cNvSpPr>
          <p:nvPr userDrawn="1"/>
        </p:nvSpPr>
        <p:spPr bwMode="auto">
          <a:xfrm flipH="1">
            <a:off x="5724128" y="0"/>
            <a:ext cx="3419870" cy="620688"/>
          </a:xfrm>
          <a:prstGeom prst="rect">
            <a:avLst/>
          </a:prstGeom>
          <a:solidFill>
            <a:srgbClr val="FF3D01"/>
          </a:solidFill>
          <a:ln>
            <a:noFill/>
          </a:ln>
        </p:spPr>
        <p:txBody>
          <a:bodyPr wrap="none" anchor="ctr"/>
          <a:lstStyle/>
          <a:p>
            <a:pPr>
              <a:defRPr/>
            </a:pPr>
            <a:endParaRPr lang="lt-LT" sz="2400" b="1">
              <a:solidFill>
                <a:schemeClr val="bg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2" name="Text Placeholder 16"/>
          <p:cNvSpPr>
            <a:spLocks noGrp="1"/>
          </p:cNvSpPr>
          <p:nvPr>
            <p:ph type="body" sz="quarter" idx="13" hasCustomPrompt="1"/>
          </p:nvPr>
        </p:nvSpPr>
        <p:spPr>
          <a:xfrm>
            <a:off x="5724128" y="102449"/>
            <a:ext cx="3312790" cy="404702"/>
          </a:xfrm>
        </p:spPr>
        <p:txBody>
          <a:bodyPr/>
          <a:lstStyle>
            <a:lvl1pPr marL="0" indent="0" algn="r">
              <a:buNone/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Click to add text</a:t>
            </a:r>
          </a:p>
        </p:txBody>
      </p:sp>
    </p:spTree>
  </p:cSld>
  <p:clrMapOvr>
    <a:masterClrMapping/>
  </p:clrMapOvr>
  <p:transition>
    <p:fad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-up: 3 Landscape with 2 Portra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8"/>
          <p:cNvSpPr>
            <a:spLocks noChangeArrowheads="1"/>
          </p:cNvSpPr>
          <p:nvPr userDrawn="1"/>
        </p:nvSpPr>
        <p:spPr bwMode="auto">
          <a:xfrm>
            <a:off x="0" y="6342299"/>
            <a:ext cx="9144000" cy="543085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>
            <a:noFill/>
          </a:ln>
        </p:spPr>
        <p:txBody>
          <a:bodyPr wrap="none" anchor="ctr"/>
          <a:lstStyle/>
          <a:p>
            <a:pPr algn="r">
              <a:defRPr/>
            </a:pPr>
            <a:endParaRPr lang="lt-LT" sz="2400" b="1" dirty="0">
              <a:solidFill>
                <a:schemeClr val="bg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9" name="Rectangle 28"/>
          <p:cNvSpPr>
            <a:spLocks noChangeArrowheads="1"/>
          </p:cNvSpPr>
          <p:nvPr userDrawn="1"/>
        </p:nvSpPr>
        <p:spPr bwMode="auto">
          <a:xfrm>
            <a:off x="0" y="0"/>
            <a:ext cx="5634116" cy="620688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>
            <a:noFill/>
          </a:ln>
        </p:spPr>
        <p:txBody>
          <a:bodyPr wrap="none" anchor="ctr"/>
          <a:lstStyle/>
          <a:p>
            <a:pPr algn="r">
              <a:defRPr/>
            </a:pPr>
            <a:endParaRPr lang="lt-LT" sz="2400" b="1" dirty="0">
              <a:solidFill>
                <a:schemeClr val="tx1"/>
              </a:solidFill>
            </a:endParaRPr>
          </a:p>
        </p:txBody>
      </p:sp>
      <p:pic>
        <p:nvPicPr>
          <p:cNvPr id="10" name="Picture 2" descr="C:\Users\ernestami\Desktop\NarbutasLOGO.gif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 flipH="1" flipV="1">
            <a:off x="6406951" y="6529263"/>
            <a:ext cx="2054225" cy="19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" name="Rectangle 7"/>
          <p:cNvSpPr>
            <a:spLocks noGrp="1"/>
          </p:cNvSpPr>
          <p:nvPr>
            <p:ph type="pic" sz="quarter" idx="17"/>
          </p:nvPr>
        </p:nvSpPr>
        <p:spPr>
          <a:xfrm>
            <a:off x="3033848" y="764704"/>
            <a:ext cx="5562600" cy="3635846"/>
          </a:xfrm>
          <a:prstGeom prst="rect">
            <a:avLst/>
          </a:prstGeom>
          <a:noFill/>
          <a:ln w="38100" cap="sq" cmpd="sng" algn="ctr">
            <a:noFill/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latinLnBrk="0">
              <a:spcBef>
                <a:spcPct val="20000"/>
              </a:spcBef>
              <a:buFontTx/>
              <a:buNone/>
              <a:defRPr sz="2400" i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marR="0" indent="0" algn="ctr" rtl="0" latinLnBrk="0">
              <a:buFontTx/>
              <a:buNone/>
            </a:pPr>
            <a:r>
              <a:rPr lang="en-US" dirty="0"/>
              <a:t>Click icon to add picture</a:t>
            </a:r>
          </a:p>
        </p:txBody>
      </p:sp>
      <p:sp>
        <p:nvSpPr>
          <p:cNvPr id="26" name="Rectangle 7"/>
          <p:cNvSpPr>
            <a:spLocks noGrp="1" noChangeAspect="1"/>
          </p:cNvSpPr>
          <p:nvPr>
            <p:ph type="pic" sz="quarter" idx="27"/>
          </p:nvPr>
        </p:nvSpPr>
        <p:spPr>
          <a:xfrm>
            <a:off x="5943600" y="4495800"/>
            <a:ext cx="2666999" cy="1669504"/>
          </a:xfrm>
          <a:prstGeom prst="rect">
            <a:avLst/>
          </a:prstGeom>
          <a:noFill/>
          <a:ln w="38100" cap="sq" cmpd="sng" algn="ctr">
            <a:noFill/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latinLnBrk="0">
              <a:spcBef>
                <a:spcPct val="20000"/>
              </a:spcBef>
              <a:buFontTx/>
              <a:buNone/>
              <a:defRPr sz="2400" i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marR="0" indent="0" algn="ctr" rtl="0" latinLnBrk="0">
              <a:buFontTx/>
              <a:buNone/>
            </a:pPr>
            <a:r>
              <a:rPr lang="en-US" dirty="0"/>
              <a:t>Click icon to add picture</a:t>
            </a:r>
          </a:p>
        </p:txBody>
      </p:sp>
      <p:sp>
        <p:nvSpPr>
          <p:cNvPr id="23" name="Rectangle 7"/>
          <p:cNvSpPr>
            <a:spLocks noGrp="1" noChangeAspect="1"/>
          </p:cNvSpPr>
          <p:nvPr>
            <p:ph type="pic" sz="quarter" idx="28"/>
          </p:nvPr>
        </p:nvSpPr>
        <p:spPr>
          <a:xfrm>
            <a:off x="3033848" y="4495800"/>
            <a:ext cx="2757352" cy="1669504"/>
          </a:xfrm>
          <a:prstGeom prst="rect">
            <a:avLst/>
          </a:prstGeom>
          <a:noFill/>
          <a:ln w="38100" cap="sq" cmpd="sng" algn="ctr">
            <a:noFill/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latinLnBrk="0">
              <a:spcBef>
                <a:spcPct val="20000"/>
              </a:spcBef>
              <a:buFontTx/>
              <a:buNone/>
              <a:defRPr sz="2400" i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marR="0" indent="0" algn="ctr" rtl="0" latinLnBrk="0">
              <a:buFontTx/>
              <a:buNone/>
            </a:pPr>
            <a:r>
              <a:rPr lang="en-US" dirty="0"/>
              <a:t>Click icon to add picture</a:t>
            </a:r>
          </a:p>
        </p:txBody>
      </p:sp>
      <p:sp>
        <p:nvSpPr>
          <p:cNvPr id="11" name="Rectangle 7"/>
          <p:cNvSpPr>
            <a:spLocks noGrp="1"/>
          </p:cNvSpPr>
          <p:nvPr>
            <p:ph type="body" sz="quarter" idx="29" hasCustomPrompt="1"/>
          </p:nvPr>
        </p:nvSpPr>
        <p:spPr>
          <a:xfrm>
            <a:off x="395536" y="764704"/>
            <a:ext cx="2520280" cy="3672408"/>
          </a:xfrm>
        </p:spPr>
        <p:txBody>
          <a:bodyPr anchor="t" anchorCtr="0">
            <a:noAutofit/>
          </a:bodyPr>
          <a:lstStyle>
            <a:lvl1pPr marL="0" marR="0" indent="0" algn="l">
              <a:buFontTx/>
              <a:buNone/>
              <a:defRPr sz="2000" baseline="0"/>
            </a:lvl1pPr>
          </a:lstStyle>
          <a:p>
            <a:pPr lvl="0"/>
            <a:r>
              <a:rPr lang="en-US" dirty="0"/>
              <a:t>Click to add caption</a:t>
            </a:r>
          </a:p>
        </p:txBody>
      </p:sp>
      <p:sp>
        <p:nvSpPr>
          <p:cNvPr id="14" name="Rectangle 7"/>
          <p:cNvSpPr>
            <a:spLocks noGrp="1"/>
          </p:cNvSpPr>
          <p:nvPr>
            <p:ph type="title" hasCustomPrompt="1"/>
          </p:nvPr>
        </p:nvSpPr>
        <p:spPr>
          <a:xfrm>
            <a:off x="323528" y="88776"/>
            <a:ext cx="3071700" cy="432048"/>
          </a:xfrm>
        </p:spPr>
        <p:txBody>
          <a:bodyPr bIns="0"/>
          <a:lstStyle>
            <a:lvl1pPr algn="l">
              <a:defRPr lang="en-US" dirty="0"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2" name="Rectangle 28"/>
          <p:cNvSpPr>
            <a:spLocks noChangeArrowheads="1"/>
          </p:cNvSpPr>
          <p:nvPr userDrawn="1"/>
        </p:nvSpPr>
        <p:spPr bwMode="auto">
          <a:xfrm flipH="1">
            <a:off x="5724128" y="0"/>
            <a:ext cx="3419870" cy="620688"/>
          </a:xfrm>
          <a:prstGeom prst="rect">
            <a:avLst/>
          </a:prstGeom>
          <a:solidFill>
            <a:srgbClr val="FF3D01"/>
          </a:solidFill>
          <a:ln>
            <a:noFill/>
          </a:ln>
        </p:spPr>
        <p:txBody>
          <a:bodyPr wrap="none" anchor="ctr"/>
          <a:lstStyle/>
          <a:p>
            <a:pPr>
              <a:defRPr/>
            </a:pPr>
            <a:endParaRPr lang="lt-LT" sz="2400" b="1">
              <a:solidFill>
                <a:schemeClr val="bg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3" name="Text Placeholder 16"/>
          <p:cNvSpPr>
            <a:spLocks noGrp="1"/>
          </p:cNvSpPr>
          <p:nvPr>
            <p:ph type="body" sz="quarter" idx="13" hasCustomPrompt="1"/>
          </p:nvPr>
        </p:nvSpPr>
        <p:spPr>
          <a:xfrm>
            <a:off x="5724128" y="102449"/>
            <a:ext cx="3312790" cy="404702"/>
          </a:xfrm>
        </p:spPr>
        <p:txBody>
          <a:bodyPr/>
          <a:lstStyle>
            <a:lvl1pPr marL="0" indent="0" algn="r">
              <a:buNone/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Click to add text</a:t>
            </a:r>
          </a:p>
        </p:txBody>
      </p:sp>
    </p:spTree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Album 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28"/>
          <p:cNvSpPr>
            <a:spLocks noChangeArrowheads="1"/>
          </p:cNvSpPr>
          <p:nvPr userDrawn="1"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>
            <a:noFill/>
          </a:ln>
        </p:spPr>
        <p:txBody>
          <a:bodyPr wrap="none" anchor="ctr"/>
          <a:lstStyle/>
          <a:p>
            <a:pPr algn="r">
              <a:defRPr/>
            </a:pPr>
            <a:endParaRPr lang="lt-LT" sz="2400" b="1" dirty="0">
              <a:solidFill>
                <a:schemeClr val="bg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4" name="Rectangle 28"/>
          <p:cNvSpPr>
            <a:spLocks noChangeArrowheads="1"/>
          </p:cNvSpPr>
          <p:nvPr userDrawn="1"/>
        </p:nvSpPr>
        <p:spPr bwMode="auto">
          <a:xfrm>
            <a:off x="0" y="0"/>
            <a:ext cx="5634116" cy="620688"/>
          </a:xfrm>
          <a:prstGeom prst="rect">
            <a:avLst/>
          </a:prstGeom>
          <a:solidFill>
            <a:schemeClr val="tx1">
              <a:lumMod val="65000"/>
            </a:schemeClr>
          </a:solidFill>
          <a:ln>
            <a:noFill/>
          </a:ln>
        </p:spPr>
        <p:txBody>
          <a:bodyPr wrap="none" anchor="ctr"/>
          <a:lstStyle/>
          <a:p>
            <a:pPr algn="r">
              <a:defRPr/>
            </a:pPr>
            <a:endParaRPr lang="lt-LT" sz="2400" b="1" dirty="0">
              <a:solidFill>
                <a:schemeClr val="tx1"/>
              </a:solidFill>
            </a:endParaRPr>
          </a:p>
        </p:txBody>
      </p:sp>
      <p:sp>
        <p:nvSpPr>
          <p:cNvPr id="24" name="Rectangle 7"/>
          <p:cNvSpPr>
            <a:spLocks noGrp="1"/>
          </p:cNvSpPr>
          <p:nvPr>
            <p:ph type="title" hasCustomPrompt="1"/>
          </p:nvPr>
        </p:nvSpPr>
        <p:spPr>
          <a:xfrm>
            <a:off x="323528" y="88776"/>
            <a:ext cx="3071700" cy="432048"/>
          </a:xfrm>
        </p:spPr>
        <p:txBody>
          <a:bodyPr bIns="0"/>
          <a:lstStyle>
            <a:lvl1pPr algn="l">
              <a:defRPr lang="en-US" dirty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 dirty="0"/>
              <a:t>Click  to add title</a:t>
            </a:r>
          </a:p>
        </p:txBody>
      </p:sp>
      <p:sp>
        <p:nvSpPr>
          <p:cNvPr id="30" name="Rectangle 7"/>
          <p:cNvSpPr>
            <a:spLocks/>
          </p:cNvSpPr>
          <p:nvPr/>
        </p:nvSpPr>
        <p:spPr>
          <a:xfrm>
            <a:off x="453736" y="5181600"/>
            <a:ext cx="8229600" cy="11430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1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11" name="Picture 2" descr="C:\Users\ernestami\Desktop\NarbutasLOGO.gif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 flipH="1" flipV="1">
            <a:off x="6406951" y="6529263"/>
            <a:ext cx="2054225" cy="19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Rectangle 28"/>
          <p:cNvSpPr>
            <a:spLocks noChangeArrowheads="1"/>
          </p:cNvSpPr>
          <p:nvPr userDrawn="1"/>
        </p:nvSpPr>
        <p:spPr bwMode="auto">
          <a:xfrm flipH="1">
            <a:off x="5724128" y="0"/>
            <a:ext cx="3419870" cy="620688"/>
          </a:xfrm>
          <a:prstGeom prst="rect">
            <a:avLst/>
          </a:prstGeom>
          <a:solidFill>
            <a:srgbClr val="FF3D01"/>
          </a:solidFill>
          <a:ln>
            <a:noFill/>
          </a:ln>
        </p:spPr>
        <p:txBody>
          <a:bodyPr wrap="none" anchor="ctr"/>
          <a:lstStyle/>
          <a:p>
            <a:pPr>
              <a:defRPr/>
            </a:pPr>
            <a:endParaRPr lang="lt-LT" sz="2400" b="1">
              <a:solidFill>
                <a:schemeClr val="bg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5" name="Rectangle 28"/>
          <p:cNvSpPr>
            <a:spLocks noChangeArrowheads="1"/>
          </p:cNvSpPr>
          <p:nvPr userDrawn="1"/>
        </p:nvSpPr>
        <p:spPr bwMode="auto">
          <a:xfrm>
            <a:off x="0" y="6324600"/>
            <a:ext cx="9143998" cy="45719"/>
          </a:xfrm>
          <a:prstGeom prst="rect">
            <a:avLst/>
          </a:prstGeom>
          <a:solidFill>
            <a:schemeClr val="tx1">
              <a:lumMod val="65000"/>
            </a:schemeClr>
          </a:solidFill>
          <a:ln>
            <a:noFill/>
          </a:ln>
        </p:spPr>
        <p:txBody>
          <a:bodyPr wrap="none" anchor="ctr"/>
          <a:lstStyle/>
          <a:p>
            <a:pPr algn="r">
              <a:defRPr/>
            </a:pPr>
            <a:endParaRPr lang="lt-LT" sz="2400" b="1" dirty="0">
              <a:solidFill>
                <a:schemeClr val="tx1"/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6"/>
          </p:nvPr>
        </p:nvSpPr>
        <p:spPr>
          <a:xfrm>
            <a:off x="323850" y="1124744"/>
            <a:ext cx="8496300" cy="4751387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0100073"/>
      </p:ext>
    </p:extLst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Album 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28"/>
          <p:cNvSpPr>
            <a:spLocks noChangeArrowheads="1"/>
          </p:cNvSpPr>
          <p:nvPr userDrawn="1"/>
        </p:nvSpPr>
        <p:spPr bwMode="auto">
          <a:xfrm>
            <a:off x="899592" y="0"/>
            <a:ext cx="8244407" cy="6858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>
            <a:noFill/>
          </a:ln>
        </p:spPr>
        <p:txBody>
          <a:bodyPr wrap="none" anchor="ctr"/>
          <a:lstStyle/>
          <a:p>
            <a:pPr algn="r">
              <a:defRPr/>
            </a:pPr>
            <a:endParaRPr lang="lt-LT" sz="2400" b="1" dirty="0">
              <a:solidFill>
                <a:schemeClr val="bg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7" name="Rectangle 28"/>
          <p:cNvSpPr>
            <a:spLocks noChangeArrowheads="1"/>
          </p:cNvSpPr>
          <p:nvPr userDrawn="1"/>
        </p:nvSpPr>
        <p:spPr bwMode="auto">
          <a:xfrm>
            <a:off x="1" y="1"/>
            <a:ext cx="899592" cy="6237312"/>
          </a:xfrm>
          <a:prstGeom prst="rect">
            <a:avLst/>
          </a:prstGeom>
          <a:noFill/>
          <a:ln>
            <a:noFill/>
          </a:ln>
        </p:spPr>
        <p:txBody>
          <a:bodyPr wrap="none" anchor="ctr"/>
          <a:lstStyle/>
          <a:p>
            <a:pPr algn="r">
              <a:defRPr/>
            </a:pPr>
            <a:endParaRPr lang="lt-LT" sz="2400" b="1" dirty="0">
              <a:solidFill>
                <a:schemeClr val="tx1"/>
              </a:solidFill>
            </a:endParaRPr>
          </a:p>
        </p:txBody>
      </p:sp>
      <p:sp>
        <p:nvSpPr>
          <p:cNvPr id="9" name="Rectangle 28"/>
          <p:cNvSpPr>
            <a:spLocks noChangeArrowheads="1"/>
          </p:cNvSpPr>
          <p:nvPr userDrawn="1"/>
        </p:nvSpPr>
        <p:spPr bwMode="auto">
          <a:xfrm>
            <a:off x="-3463" y="6324600"/>
            <a:ext cx="9143998" cy="45719"/>
          </a:xfrm>
          <a:prstGeom prst="rect">
            <a:avLst/>
          </a:prstGeom>
          <a:solidFill>
            <a:schemeClr val="tx1">
              <a:lumMod val="65000"/>
            </a:schemeClr>
          </a:solidFill>
          <a:ln>
            <a:noFill/>
          </a:ln>
        </p:spPr>
        <p:txBody>
          <a:bodyPr wrap="none" anchor="ctr"/>
          <a:lstStyle/>
          <a:p>
            <a:pPr algn="r">
              <a:defRPr/>
            </a:pPr>
            <a:endParaRPr lang="lt-LT" sz="2400" b="1" dirty="0">
              <a:solidFill>
                <a:schemeClr val="tx1"/>
              </a:solidFill>
            </a:endParaRPr>
          </a:p>
        </p:txBody>
      </p:sp>
      <p:sp>
        <p:nvSpPr>
          <p:cNvPr id="30" name="Rectangle 7"/>
          <p:cNvSpPr>
            <a:spLocks/>
          </p:cNvSpPr>
          <p:nvPr/>
        </p:nvSpPr>
        <p:spPr>
          <a:xfrm>
            <a:off x="453736" y="5181600"/>
            <a:ext cx="8229600" cy="11430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1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5"/>
          </p:nvPr>
        </p:nvSpPr>
        <p:spPr>
          <a:xfrm>
            <a:off x="1187624" y="1124744"/>
            <a:ext cx="7633072" cy="4752528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4" name="Rectangle 7"/>
          <p:cNvSpPr>
            <a:spLocks noGrp="1"/>
          </p:cNvSpPr>
          <p:nvPr>
            <p:ph type="title" hasCustomPrompt="1"/>
          </p:nvPr>
        </p:nvSpPr>
        <p:spPr>
          <a:xfrm>
            <a:off x="-1082114" y="5193898"/>
            <a:ext cx="3071700" cy="432048"/>
          </a:xfrm>
        </p:spPr>
        <p:txBody>
          <a:bodyPr vert="vert270" bIns="0"/>
          <a:lstStyle>
            <a:lvl1pPr algn="l">
              <a:defRPr lang="en-US" dirty="0">
                <a:solidFill>
                  <a:schemeClr val="bg1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r>
              <a:rPr lang="en-US" dirty="0"/>
              <a:t>Click  to add title</a:t>
            </a:r>
          </a:p>
        </p:txBody>
      </p:sp>
      <p:pic>
        <p:nvPicPr>
          <p:cNvPr id="10" name="Picture 2" descr="C:\Users\ernestami\Desktop\NarbutasLOGO.gif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 flipH="1" flipV="1">
            <a:off x="6406951" y="6529263"/>
            <a:ext cx="2054225" cy="19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Rectangle 28"/>
          <p:cNvSpPr>
            <a:spLocks noChangeArrowheads="1"/>
          </p:cNvSpPr>
          <p:nvPr userDrawn="1"/>
        </p:nvSpPr>
        <p:spPr bwMode="auto">
          <a:xfrm flipH="1">
            <a:off x="-13" y="0"/>
            <a:ext cx="899603" cy="1124744"/>
          </a:xfrm>
          <a:prstGeom prst="rect">
            <a:avLst/>
          </a:prstGeom>
          <a:solidFill>
            <a:srgbClr val="FF3D01"/>
          </a:solidFill>
          <a:ln>
            <a:noFill/>
          </a:ln>
        </p:spPr>
        <p:txBody>
          <a:bodyPr wrap="none" anchor="ctr"/>
          <a:lstStyle/>
          <a:p>
            <a:pPr>
              <a:defRPr/>
            </a:pPr>
            <a:endParaRPr lang="lt-LT" sz="2400" b="1">
              <a:solidFill>
                <a:schemeClr val="bg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9477226"/>
      </p:ext>
    </p:extLst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Album 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le 7"/>
          <p:cNvSpPr>
            <a:spLocks/>
          </p:cNvSpPr>
          <p:nvPr/>
        </p:nvSpPr>
        <p:spPr>
          <a:xfrm>
            <a:off x="453736" y="5181600"/>
            <a:ext cx="8229600" cy="11430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1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5"/>
          </p:nvPr>
        </p:nvSpPr>
        <p:spPr>
          <a:xfrm>
            <a:off x="1187624" y="1124744"/>
            <a:ext cx="7633072" cy="475252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Rectangle 28"/>
          <p:cNvSpPr>
            <a:spLocks noChangeArrowheads="1"/>
          </p:cNvSpPr>
          <p:nvPr userDrawn="1"/>
        </p:nvSpPr>
        <p:spPr bwMode="auto">
          <a:xfrm flipH="1">
            <a:off x="-11" y="6350767"/>
            <a:ext cx="899603" cy="507233"/>
          </a:xfrm>
          <a:prstGeom prst="rect">
            <a:avLst/>
          </a:prstGeom>
          <a:solidFill>
            <a:srgbClr val="FF3D01"/>
          </a:solidFill>
          <a:ln>
            <a:noFill/>
          </a:ln>
        </p:spPr>
        <p:txBody>
          <a:bodyPr wrap="none" anchor="ctr"/>
          <a:lstStyle/>
          <a:p>
            <a:pPr>
              <a:defRPr/>
            </a:pPr>
            <a:endParaRPr lang="lt-LT" sz="2400" b="1">
              <a:solidFill>
                <a:schemeClr val="bg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7" name="Rectangle 28"/>
          <p:cNvSpPr>
            <a:spLocks noChangeArrowheads="1"/>
          </p:cNvSpPr>
          <p:nvPr userDrawn="1"/>
        </p:nvSpPr>
        <p:spPr bwMode="auto">
          <a:xfrm>
            <a:off x="1" y="0"/>
            <a:ext cx="899592" cy="6237312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>
            <a:noFill/>
          </a:ln>
        </p:spPr>
        <p:txBody>
          <a:bodyPr wrap="none" anchor="ctr"/>
          <a:lstStyle/>
          <a:p>
            <a:pPr algn="r">
              <a:defRPr/>
            </a:pPr>
            <a:endParaRPr lang="lt-LT" sz="24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4363273"/>
      </p:ext>
    </p:extLst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Album 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28"/>
          <p:cNvSpPr>
            <a:spLocks noChangeArrowheads="1"/>
          </p:cNvSpPr>
          <p:nvPr userDrawn="1"/>
        </p:nvSpPr>
        <p:spPr bwMode="auto">
          <a:xfrm>
            <a:off x="0" y="6342299"/>
            <a:ext cx="9144000" cy="543085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>
            <a:noFill/>
          </a:ln>
        </p:spPr>
        <p:txBody>
          <a:bodyPr wrap="none" anchor="ctr"/>
          <a:lstStyle/>
          <a:p>
            <a:pPr algn="r">
              <a:defRPr/>
            </a:pPr>
            <a:endParaRPr lang="lt-LT" sz="2400" b="1" dirty="0">
              <a:solidFill>
                <a:schemeClr val="bg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6" name="Rectangle 28"/>
          <p:cNvSpPr>
            <a:spLocks noChangeArrowheads="1"/>
          </p:cNvSpPr>
          <p:nvPr userDrawn="1"/>
        </p:nvSpPr>
        <p:spPr bwMode="auto">
          <a:xfrm>
            <a:off x="0" y="0"/>
            <a:ext cx="5634116" cy="620688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>
            <a:noFill/>
          </a:ln>
        </p:spPr>
        <p:txBody>
          <a:bodyPr wrap="none" anchor="ctr"/>
          <a:lstStyle/>
          <a:p>
            <a:pPr algn="r">
              <a:defRPr/>
            </a:pPr>
            <a:endParaRPr lang="lt-LT" sz="2400" b="1" dirty="0">
              <a:solidFill>
                <a:schemeClr val="tx1"/>
              </a:solidFill>
            </a:endParaRPr>
          </a:p>
        </p:txBody>
      </p:sp>
      <p:sp>
        <p:nvSpPr>
          <p:cNvPr id="24" name="Rectangle 7"/>
          <p:cNvSpPr>
            <a:spLocks noGrp="1"/>
          </p:cNvSpPr>
          <p:nvPr>
            <p:ph type="title" hasCustomPrompt="1"/>
          </p:nvPr>
        </p:nvSpPr>
        <p:spPr>
          <a:xfrm>
            <a:off x="323528" y="88776"/>
            <a:ext cx="3071700" cy="432048"/>
          </a:xfrm>
        </p:spPr>
        <p:txBody>
          <a:bodyPr bIns="0"/>
          <a:lstStyle>
            <a:lvl1pPr algn="l">
              <a:defRPr lang="en-US" dirty="0">
                <a:latin typeface="+mj-lt"/>
              </a:defRPr>
            </a:lvl1pPr>
          </a:lstStyle>
          <a:p>
            <a:r>
              <a:rPr lang="en-US" dirty="0"/>
              <a:t>Click  to add title</a:t>
            </a:r>
          </a:p>
        </p:txBody>
      </p:sp>
      <p:sp>
        <p:nvSpPr>
          <p:cNvPr id="30" name="Rectangle 7"/>
          <p:cNvSpPr>
            <a:spLocks/>
          </p:cNvSpPr>
          <p:nvPr/>
        </p:nvSpPr>
        <p:spPr>
          <a:xfrm>
            <a:off x="453736" y="5181600"/>
            <a:ext cx="8229600" cy="11430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1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5"/>
          </p:nvPr>
        </p:nvSpPr>
        <p:spPr>
          <a:xfrm>
            <a:off x="323528" y="1124744"/>
            <a:ext cx="8497168" cy="475252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11" name="Picture 2" descr="C:\Users\ernestami\Desktop\NarbutasLOGO.gif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 flipH="1" flipV="1">
            <a:off x="6406951" y="6529263"/>
            <a:ext cx="2054225" cy="19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28"/>
          <p:cNvSpPr>
            <a:spLocks noChangeArrowheads="1"/>
          </p:cNvSpPr>
          <p:nvPr userDrawn="1"/>
        </p:nvSpPr>
        <p:spPr bwMode="auto">
          <a:xfrm flipH="1">
            <a:off x="5724128" y="0"/>
            <a:ext cx="3419870" cy="620688"/>
          </a:xfrm>
          <a:prstGeom prst="rect">
            <a:avLst/>
          </a:prstGeom>
          <a:solidFill>
            <a:srgbClr val="FF3D01"/>
          </a:solidFill>
          <a:ln>
            <a:noFill/>
          </a:ln>
        </p:spPr>
        <p:txBody>
          <a:bodyPr wrap="none" anchor="ctr"/>
          <a:lstStyle/>
          <a:p>
            <a:pPr>
              <a:defRPr/>
            </a:pPr>
            <a:endParaRPr lang="lt-LT" sz="2400" b="1">
              <a:solidFill>
                <a:schemeClr val="bg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2" name="Text Placeholder 16"/>
          <p:cNvSpPr>
            <a:spLocks noGrp="1"/>
          </p:cNvSpPr>
          <p:nvPr>
            <p:ph type="body" sz="quarter" idx="13" hasCustomPrompt="1"/>
          </p:nvPr>
        </p:nvSpPr>
        <p:spPr>
          <a:xfrm>
            <a:off x="5724128" y="102449"/>
            <a:ext cx="3312790" cy="404702"/>
          </a:xfrm>
        </p:spPr>
        <p:txBody>
          <a:bodyPr/>
          <a:lstStyle>
            <a:lvl1pPr marL="0" indent="0" algn="r">
              <a:buNone/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Click to add text</a:t>
            </a:r>
          </a:p>
        </p:txBody>
      </p:sp>
    </p:spTree>
    <p:extLst>
      <p:ext uri="{BB962C8B-B14F-4D97-AF65-F5344CB8AC3E}">
        <p14:creationId xmlns:p14="http://schemas.microsoft.com/office/powerpoint/2010/main" val="1256487955"/>
      </p:ext>
    </p:extLst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Album 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8"/>
          <p:cNvSpPr>
            <a:spLocks noChangeArrowheads="1"/>
          </p:cNvSpPr>
          <p:nvPr userDrawn="1"/>
        </p:nvSpPr>
        <p:spPr bwMode="auto">
          <a:xfrm>
            <a:off x="0" y="6342299"/>
            <a:ext cx="9144000" cy="543085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>
            <a:noFill/>
          </a:ln>
        </p:spPr>
        <p:txBody>
          <a:bodyPr wrap="none" anchor="ctr"/>
          <a:lstStyle/>
          <a:p>
            <a:pPr algn="r">
              <a:defRPr/>
            </a:pPr>
            <a:endParaRPr lang="lt-LT" sz="2400" b="1" dirty="0">
              <a:solidFill>
                <a:schemeClr val="bg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9" name="Rectangle 28"/>
          <p:cNvSpPr>
            <a:spLocks noChangeArrowheads="1"/>
          </p:cNvSpPr>
          <p:nvPr userDrawn="1"/>
        </p:nvSpPr>
        <p:spPr bwMode="auto">
          <a:xfrm flipH="1">
            <a:off x="5724128" y="0"/>
            <a:ext cx="3419870" cy="620688"/>
          </a:xfrm>
          <a:prstGeom prst="rect">
            <a:avLst/>
          </a:prstGeom>
          <a:solidFill>
            <a:srgbClr val="FF3D01"/>
          </a:solidFill>
          <a:ln>
            <a:noFill/>
          </a:ln>
        </p:spPr>
        <p:txBody>
          <a:bodyPr wrap="none" anchor="ctr"/>
          <a:lstStyle/>
          <a:p>
            <a:pPr>
              <a:defRPr/>
            </a:pPr>
            <a:endParaRPr lang="lt-LT" sz="2400" b="1">
              <a:solidFill>
                <a:schemeClr val="bg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0" name="Rectangle 28"/>
          <p:cNvSpPr>
            <a:spLocks noChangeArrowheads="1"/>
          </p:cNvSpPr>
          <p:nvPr userDrawn="1"/>
        </p:nvSpPr>
        <p:spPr bwMode="auto">
          <a:xfrm>
            <a:off x="0" y="0"/>
            <a:ext cx="5634116" cy="620688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>
            <a:noFill/>
          </a:ln>
        </p:spPr>
        <p:txBody>
          <a:bodyPr wrap="none" anchor="ctr"/>
          <a:lstStyle/>
          <a:p>
            <a:pPr algn="r">
              <a:defRPr/>
            </a:pPr>
            <a:endParaRPr lang="lt-LT" sz="2400" b="1" dirty="0">
              <a:solidFill>
                <a:schemeClr val="tx1"/>
              </a:solidFill>
            </a:endParaRPr>
          </a:p>
        </p:txBody>
      </p:sp>
      <p:pic>
        <p:nvPicPr>
          <p:cNvPr id="12" name="Picture 2" descr="C:\Users\ernestami\Desktop\NarbutasLOGO.gif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 flipH="1" flipV="1">
            <a:off x="6406951" y="6529263"/>
            <a:ext cx="2054225" cy="19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" name="Rectangle 7"/>
          <p:cNvSpPr>
            <a:spLocks/>
          </p:cNvSpPr>
          <p:nvPr/>
        </p:nvSpPr>
        <p:spPr>
          <a:xfrm>
            <a:off x="453736" y="5181600"/>
            <a:ext cx="8229600" cy="11430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1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4" name="Picture Placeholder 13"/>
          <p:cNvSpPr>
            <a:spLocks noGrp="1"/>
          </p:cNvSpPr>
          <p:nvPr>
            <p:ph type="pic" sz="quarter" idx="12"/>
          </p:nvPr>
        </p:nvSpPr>
        <p:spPr>
          <a:xfrm>
            <a:off x="4139952" y="1124744"/>
            <a:ext cx="4680520" cy="4752528"/>
          </a:xfrm>
        </p:spPr>
        <p:txBody>
          <a:bodyPr/>
          <a:lstStyle>
            <a:lvl1pPr marL="0" marR="0" indent="1588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lvl1pPr>
          </a:lstStyle>
          <a:p>
            <a:pPr marL="0" marR="0" indent="1588" algn="ctr" rtl="0" latinLnBrk="0">
              <a:spcBef>
                <a:spcPct val="20000"/>
              </a:spcBef>
              <a:buFontTx/>
              <a:buNone/>
            </a:pPr>
            <a:r>
              <a:rPr lang="en-US" i="0" dirty="0"/>
              <a:t>Click icon to add picture</a:t>
            </a:r>
          </a:p>
          <a:p>
            <a:endParaRPr lang="en-US" dirty="0"/>
          </a:p>
        </p:txBody>
      </p:sp>
      <p:sp>
        <p:nvSpPr>
          <p:cNvPr id="19" name="Text Placeholder 18"/>
          <p:cNvSpPr>
            <a:spLocks noGrp="1"/>
          </p:cNvSpPr>
          <p:nvPr>
            <p:ph type="body" sz="quarter" idx="14"/>
          </p:nvPr>
        </p:nvSpPr>
        <p:spPr>
          <a:xfrm>
            <a:off x="337336" y="1124744"/>
            <a:ext cx="3658600" cy="475252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Rectangle 7"/>
          <p:cNvSpPr>
            <a:spLocks noGrp="1"/>
          </p:cNvSpPr>
          <p:nvPr>
            <p:ph type="title" hasCustomPrompt="1"/>
          </p:nvPr>
        </p:nvSpPr>
        <p:spPr>
          <a:xfrm>
            <a:off x="323528" y="88776"/>
            <a:ext cx="3071700" cy="432048"/>
          </a:xfrm>
        </p:spPr>
        <p:txBody>
          <a:bodyPr bIns="0"/>
          <a:lstStyle>
            <a:lvl1pPr algn="l">
              <a:defRPr lang="en-US" dirty="0"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1" name="Text Placeholder 16"/>
          <p:cNvSpPr>
            <a:spLocks noGrp="1"/>
          </p:cNvSpPr>
          <p:nvPr>
            <p:ph type="body" sz="quarter" idx="13" hasCustomPrompt="1"/>
          </p:nvPr>
        </p:nvSpPr>
        <p:spPr>
          <a:xfrm>
            <a:off x="5724128" y="102449"/>
            <a:ext cx="3312790" cy="404702"/>
          </a:xfrm>
        </p:spPr>
        <p:txBody>
          <a:bodyPr/>
          <a:lstStyle>
            <a:lvl1pPr marL="0" indent="0" algn="r">
              <a:buNone/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Click to add text</a:t>
            </a:r>
          </a:p>
        </p:txBody>
      </p:sp>
    </p:spTree>
    <p:extLst>
      <p:ext uri="{BB962C8B-B14F-4D97-AF65-F5344CB8AC3E}">
        <p14:creationId xmlns:p14="http://schemas.microsoft.com/office/powerpoint/2010/main" val="3049272622"/>
      </p:ext>
    </p:extLst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Album 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8"/>
          <p:cNvSpPr>
            <a:spLocks noChangeArrowheads="1"/>
          </p:cNvSpPr>
          <p:nvPr userDrawn="1"/>
        </p:nvSpPr>
        <p:spPr bwMode="auto">
          <a:xfrm>
            <a:off x="0" y="6342299"/>
            <a:ext cx="9144000" cy="543085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>
            <a:noFill/>
          </a:ln>
        </p:spPr>
        <p:txBody>
          <a:bodyPr wrap="none" anchor="ctr"/>
          <a:lstStyle/>
          <a:p>
            <a:pPr algn="r">
              <a:defRPr/>
            </a:pPr>
            <a:endParaRPr lang="lt-LT" sz="2400" b="1" dirty="0">
              <a:solidFill>
                <a:schemeClr val="bg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0" name="Rectangle 28"/>
          <p:cNvSpPr>
            <a:spLocks noChangeArrowheads="1"/>
          </p:cNvSpPr>
          <p:nvPr userDrawn="1"/>
        </p:nvSpPr>
        <p:spPr bwMode="auto">
          <a:xfrm>
            <a:off x="0" y="0"/>
            <a:ext cx="5634116" cy="620688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>
            <a:noFill/>
          </a:ln>
        </p:spPr>
        <p:txBody>
          <a:bodyPr wrap="none" anchor="ctr"/>
          <a:lstStyle/>
          <a:p>
            <a:pPr algn="r">
              <a:defRPr/>
            </a:pPr>
            <a:endParaRPr lang="lt-LT" sz="2400" b="1" dirty="0">
              <a:solidFill>
                <a:schemeClr val="tx1"/>
              </a:solidFill>
            </a:endParaRPr>
          </a:p>
        </p:txBody>
      </p:sp>
      <p:pic>
        <p:nvPicPr>
          <p:cNvPr id="12" name="Picture 2" descr="C:\Users\ernestami\Desktop\NarbutasLOGO.gif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 flipH="1" flipV="1">
            <a:off x="6406951" y="6529263"/>
            <a:ext cx="2054225" cy="19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" name="Rectangle 7"/>
          <p:cNvSpPr>
            <a:spLocks/>
          </p:cNvSpPr>
          <p:nvPr/>
        </p:nvSpPr>
        <p:spPr>
          <a:xfrm>
            <a:off x="453736" y="5181600"/>
            <a:ext cx="8229600" cy="11430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1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9" name="Text Placeholder 18"/>
          <p:cNvSpPr>
            <a:spLocks noGrp="1"/>
          </p:cNvSpPr>
          <p:nvPr>
            <p:ph type="body" sz="quarter" idx="14"/>
          </p:nvPr>
        </p:nvSpPr>
        <p:spPr>
          <a:xfrm>
            <a:off x="337336" y="1124744"/>
            <a:ext cx="3658600" cy="475252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Rectangle 7"/>
          <p:cNvSpPr>
            <a:spLocks noGrp="1"/>
          </p:cNvSpPr>
          <p:nvPr>
            <p:ph type="title" hasCustomPrompt="1"/>
          </p:nvPr>
        </p:nvSpPr>
        <p:spPr>
          <a:xfrm>
            <a:off x="323528" y="88776"/>
            <a:ext cx="3071700" cy="432048"/>
          </a:xfrm>
        </p:spPr>
        <p:txBody>
          <a:bodyPr bIns="0"/>
          <a:lstStyle>
            <a:lvl1pPr algn="l">
              <a:defRPr lang="en-US" dirty="0"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3" name="Chart Placeholder 2"/>
          <p:cNvSpPr>
            <a:spLocks noGrp="1"/>
          </p:cNvSpPr>
          <p:nvPr>
            <p:ph type="chart" sz="quarter" idx="15"/>
          </p:nvPr>
        </p:nvSpPr>
        <p:spPr>
          <a:xfrm>
            <a:off x="4139952" y="1124744"/>
            <a:ext cx="4680520" cy="4752528"/>
          </a:xfrm>
        </p:spPr>
        <p:txBody>
          <a:bodyPr/>
          <a:lstStyle/>
          <a:p>
            <a:endParaRPr lang="en-US"/>
          </a:p>
        </p:txBody>
      </p:sp>
      <p:sp>
        <p:nvSpPr>
          <p:cNvPr id="13" name="Rectangle 28"/>
          <p:cNvSpPr>
            <a:spLocks noChangeArrowheads="1"/>
          </p:cNvSpPr>
          <p:nvPr userDrawn="1"/>
        </p:nvSpPr>
        <p:spPr bwMode="auto">
          <a:xfrm flipH="1">
            <a:off x="5724128" y="0"/>
            <a:ext cx="3419870" cy="620688"/>
          </a:xfrm>
          <a:prstGeom prst="rect">
            <a:avLst/>
          </a:prstGeom>
          <a:solidFill>
            <a:srgbClr val="FF3D01"/>
          </a:solidFill>
          <a:ln>
            <a:noFill/>
          </a:ln>
        </p:spPr>
        <p:txBody>
          <a:bodyPr wrap="none" anchor="ctr"/>
          <a:lstStyle/>
          <a:p>
            <a:pPr>
              <a:defRPr/>
            </a:pPr>
            <a:endParaRPr lang="lt-LT" sz="2400" b="1">
              <a:solidFill>
                <a:schemeClr val="bg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4" name="Text Placeholder 16"/>
          <p:cNvSpPr>
            <a:spLocks noGrp="1"/>
          </p:cNvSpPr>
          <p:nvPr>
            <p:ph type="body" sz="quarter" idx="13" hasCustomPrompt="1"/>
          </p:nvPr>
        </p:nvSpPr>
        <p:spPr>
          <a:xfrm>
            <a:off x="5724128" y="102449"/>
            <a:ext cx="3312790" cy="404702"/>
          </a:xfrm>
        </p:spPr>
        <p:txBody>
          <a:bodyPr/>
          <a:lstStyle>
            <a:lvl1pPr marL="0" indent="0" algn="r">
              <a:buNone/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Click to add text</a:t>
            </a:r>
          </a:p>
        </p:txBody>
      </p:sp>
    </p:spTree>
    <p:extLst>
      <p:ext uri="{BB962C8B-B14F-4D97-AF65-F5344CB8AC3E}">
        <p14:creationId xmlns:p14="http://schemas.microsoft.com/office/powerpoint/2010/main" val="498405992"/>
      </p:ext>
    </p:extLst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Album 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8"/>
          <p:cNvSpPr>
            <a:spLocks noChangeArrowheads="1"/>
          </p:cNvSpPr>
          <p:nvPr userDrawn="1"/>
        </p:nvSpPr>
        <p:spPr bwMode="auto">
          <a:xfrm>
            <a:off x="0" y="6342299"/>
            <a:ext cx="9144000" cy="543085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>
            <a:noFill/>
          </a:ln>
        </p:spPr>
        <p:txBody>
          <a:bodyPr wrap="none" anchor="ctr"/>
          <a:lstStyle/>
          <a:p>
            <a:pPr algn="r">
              <a:defRPr/>
            </a:pPr>
            <a:endParaRPr lang="lt-LT" sz="2400" b="1" dirty="0">
              <a:solidFill>
                <a:schemeClr val="bg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0" name="Rectangle 28"/>
          <p:cNvSpPr>
            <a:spLocks noChangeArrowheads="1"/>
          </p:cNvSpPr>
          <p:nvPr userDrawn="1"/>
        </p:nvSpPr>
        <p:spPr bwMode="auto">
          <a:xfrm>
            <a:off x="0" y="0"/>
            <a:ext cx="5634116" cy="620688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>
            <a:noFill/>
          </a:ln>
        </p:spPr>
        <p:txBody>
          <a:bodyPr wrap="none" anchor="ctr"/>
          <a:lstStyle/>
          <a:p>
            <a:pPr algn="r">
              <a:defRPr/>
            </a:pPr>
            <a:endParaRPr lang="lt-LT" sz="2400" b="1" dirty="0">
              <a:solidFill>
                <a:schemeClr val="tx1"/>
              </a:solidFill>
            </a:endParaRPr>
          </a:p>
        </p:txBody>
      </p:sp>
      <p:pic>
        <p:nvPicPr>
          <p:cNvPr id="12" name="Picture 2" descr="C:\Users\ernestami\Desktop\NarbutasLOGO.gif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 flipH="1" flipV="1">
            <a:off x="6406951" y="6529263"/>
            <a:ext cx="2054225" cy="19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" name="Rectangle 7"/>
          <p:cNvSpPr>
            <a:spLocks/>
          </p:cNvSpPr>
          <p:nvPr/>
        </p:nvSpPr>
        <p:spPr>
          <a:xfrm>
            <a:off x="453736" y="5181600"/>
            <a:ext cx="8229600" cy="11430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1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8" name="Rectangle 7"/>
          <p:cNvSpPr>
            <a:spLocks noGrp="1"/>
          </p:cNvSpPr>
          <p:nvPr>
            <p:ph type="title" hasCustomPrompt="1"/>
          </p:nvPr>
        </p:nvSpPr>
        <p:spPr>
          <a:xfrm>
            <a:off x="323528" y="88776"/>
            <a:ext cx="3071700" cy="432048"/>
          </a:xfrm>
        </p:spPr>
        <p:txBody>
          <a:bodyPr bIns="0"/>
          <a:lstStyle>
            <a:lvl1pPr algn="l">
              <a:defRPr lang="en-US" dirty="0"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3" name="Chart Placeholder 2"/>
          <p:cNvSpPr>
            <a:spLocks noGrp="1"/>
          </p:cNvSpPr>
          <p:nvPr>
            <p:ph type="chart" sz="quarter" idx="15"/>
          </p:nvPr>
        </p:nvSpPr>
        <p:spPr>
          <a:xfrm>
            <a:off x="4644008" y="1124744"/>
            <a:ext cx="4176464" cy="4752528"/>
          </a:xfrm>
        </p:spPr>
        <p:txBody>
          <a:bodyPr/>
          <a:lstStyle/>
          <a:p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323528" y="1125538"/>
            <a:ext cx="4176464" cy="4751387"/>
          </a:xfrm>
        </p:spPr>
        <p:txBody>
          <a:bodyPr/>
          <a:lstStyle/>
          <a:p>
            <a:endParaRPr lang="en-US"/>
          </a:p>
        </p:txBody>
      </p:sp>
      <p:sp>
        <p:nvSpPr>
          <p:cNvPr id="13" name="Rectangle 28"/>
          <p:cNvSpPr>
            <a:spLocks noChangeArrowheads="1"/>
          </p:cNvSpPr>
          <p:nvPr userDrawn="1"/>
        </p:nvSpPr>
        <p:spPr bwMode="auto">
          <a:xfrm flipH="1">
            <a:off x="5724128" y="0"/>
            <a:ext cx="3419870" cy="620688"/>
          </a:xfrm>
          <a:prstGeom prst="rect">
            <a:avLst/>
          </a:prstGeom>
          <a:solidFill>
            <a:srgbClr val="FF3D01"/>
          </a:solidFill>
          <a:ln>
            <a:noFill/>
          </a:ln>
        </p:spPr>
        <p:txBody>
          <a:bodyPr wrap="none" anchor="ctr"/>
          <a:lstStyle/>
          <a:p>
            <a:pPr>
              <a:defRPr/>
            </a:pPr>
            <a:endParaRPr lang="lt-LT" sz="2400" b="1">
              <a:solidFill>
                <a:schemeClr val="bg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4" name="Text Placeholder 16"/>
          <p:cNvSpPr>
            <a:spLocks noGrp="1"/>
          </p:cNvSpPr>
          <p:nvPr>
            <p:ph type="body" sz="quarter" idx="13" hasCustomPrompt="1"/>
          </p:nvPr>
        </p:nvSpPr>
        <p:spPr>
          <a:xfrm>
            <a:off x="5724128" y="102449"/>
            <a:ext cx="3312790" cy="404702"/>
          </a:xfrm>
        </p:spPr>
        <p:txBody>
          <a:bodyPr/>
          <a:lstStyle>
            <a:lvl1pPr marL="0" indent="0" algn="r">
              <a:buNone/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Click to add text</a:t>
            </a:r>
          </a:p>
        </p:txBody>
      </p:sp>
    </p:spTree>
    <p:extLst>
      <p:ext uri="{BB962C8B-B14F-4D97-AF65-F5344CB8AC3E}">
        <p14:creationId xmlns:p14="http://schemas.microsoft.com/office/powerpoint/2010/main" val="924816278"/>
      </p:ext>
    </p:extLst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5"/>
          <p:cNvSpPr>
            <a:spLocks noGrp="1"/>
          </p:cNvSpPr>
          <p:nvPr>
            <p:ph type="body" idx="1"/>
          </p:nvPr>
        </p:nvSpPr>
        <p:spPr>
          <a:xfrm>
            <a:off x="395536" y="836712"/>
            <a:ext cx="8424936" cy="5328592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/>
            <a:r>
              <a:rPr lang="en-US" noProof="1"/>
              <a:t>Click to edit Master text styles</a:t>
            </a:r>
          </a:p>
          <a:p>
            <a:pPr lvl="1"/>
            <a:r>
              <a:rPr lang="en-US" noProof="1"/>
              <a:t>Second level</a:t>
            </a:r>
          </a:p>
          <a:p>
            <a:pPr lvl="2"/>
            <a:r>
              <a:rPr lang="en-US" noProof="1"/>
              <a:t>Third level</a:t>
            </a:r>
          </a:p>
          <a:p>
            <a:pPr lvl="3"/>
            <a:r>
              <a:rPr lang="en-US" noProof="1"/>
              <a:t>Fourth level</a:t>
            </a:r>
          </a:p>
          <a:p>
            <a:pPr lvl="4"/>
            <a:r>
              <a:rPr lang="en-US" noProof="1"/>
              <a:t>Fifth level</a:t>
            </a:r>
            <a:endParaRPr lang="en-US" dirty="0"/>
          </a:p>
        </p:txBody>
      </p:sp>
      <p:sp>
        <p:nvSpPr>
          <p:cNvPr id="26" name="Rectangle 6"/>
          <p:cNvSpPr>
            <a:spLocks noGrp="1"/>
          </p:cNvSpPr>
          <p:nvPr>
            <p:ph type="title"/>
          </p:nvPr>
        </p:nvSpPr>
        <p:spPr>
          <a:xfrm>
            <a:off x="394562" y="99864"/>
            <a:ext cx="4825510" cy="492968"/>
          </a:xfrm>
          <a:prstGeom prst="rect">
            <a:avLst/>
          </a:prstGeom>
          <a:noFill/>
        </p:spPr>
        <p:txBody>
          <a:bodyPr wrap="none" anchor="ctr">
            <a:noAutofit/>
          </a:bodyPr>
          <a:lstStyle/>
          <a:p>
            <a:r>
              <a:rPr lang="en-US" noProof="1"/>
              <a:t>Click to edit Master title style</a:t>
            </a:r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  <p:sldLayoutId id="2147483668" r:id="rId20"/>
    <p:sldLayoutId id="2147483669" r:id="rId21"/>
    <p:sldLayoutId id="2147483670" r:id="rId22"/>
  </p:sldLayoutIdLst>
  <p:transition>
    <p:fade/>
  </p:transition>
  <p:txStyles>
    <p:titleStyle>
      <a:lvl1pPr algn="l" rtl="0" eaLnBrk="1" latinLnBrk="0" hangingPunct="1">
        <a:spcBef>
          <a:spcPct val="0"/>
        </a:spcBef>
        <a:buNone/>
        <a:defRPr sz="2400" b="1" cap="none" baseline="0">
          <a:solidFill>
            <a:schemeClr val="tx1"/>
          </a:solidFill>
          <a:effectLst/>
          <a:latin typeface="+mj-lt"/>
          <a:ea typeface="+mj-ea"/>
          <a:cs typeface="Calibri" pitchFamily="34" charset="0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0" indent="0" algn="l" rtl="0" eaLnBrk="1" latinLnBrk="0" hangingPunct="1">
        <a:spcBef>
          <a:spcPct val="20000"/>
        </a:spcBef>
        <a:buFont typeface="Wingdings" pitchFamily="2" charset="2"/>
        <a:buNone/>
        <a:defRPr sz="2200">
          <a:solidFill>
            <a:schemeClr val="bg1"/>
          </a:solidFill>
          <a:latin typeface="+mn-lt"/>
          <a:ea typeface="+mn-ea"/>
          <a:cs typeface="Calibri" pitchFamily="34" charset="0"/>
        </a:defRPr>
      </a:lvl1pPr>
      <a:lvl2pPr marL="800100" indent="-342900" algn="l" rtl="0" eaLnBrk="1" latinLnBrk="0" hangingPunct="1">
        <a:spcBef>
          <a:spcPct val="20000"/>
        </a:spcBef>
        <a:buClr>
          <a:srgbClr val="FF3D01"/>
        </a:buClr>
        <a:buFont typeface="Wingdings" pitchFamily="2" charset="2"/>
        <a:buChar char="§"/>
        <a:defRPr sz="2000">
          <a:solidFill>
            <a:schemeClr val="bg1"/>
          </a:solidFill>
          <a:latin typeface="+mn-lt"/>
          <a:ea typeface="+mn-ea"/>
          <a:cs typeface="Calibri" pitchFamily="34" charset="0"/>
        </a:defRPr>
      </a:lvl2pPr>
      <a:lvl3pPr marL="1257300" indent="-342900" algn="l" rtl="0" eaLnBrk="1" latinLnBrk="0" hangingPunct="1">
        <a:spcBef>
          <a:spcPct val="20000"/>
        </a:spcBef>
        <a:buClr>
          <a:srgbClr val="FF3D01"/>
        </a:buClr>
        <a:buFont typeface="Wingdings" pitchFamily="2" charset="2"/>
        <a:buChar char="§"/>
        <a:defRPr sz="1800">
          <a:solidFill>
            <a:schemeClr val="bg1"/>
          </a:solidFill>
          <a:latin typeface="+mn-lt"/>
          <a:ea typeface="+mn-ea"/>
          <a:cs typeface="Calibri" pitchFamily="34" charset="0"/>
        </a:defRPr>
      </a:lvl3pPr>
      <a:lvl4pPr marL="1600200" indent="-228600" algn="l" rtl="0" eaLnBrk="1" latinLnBrk="0" hangingPunct="1">
        <a:spcBef>
          <a:spcPct val="20000"/>
        </a:spcBef>
        <a:buClr>
          <a:srgbClr val="FF3D01"/>
        </a:buClr>
        <a:buFont typeface="Wingdings" pitchFamily="2" charset="2"/>
        <a:buChar char="§"/>
        <a:defRPr sz="1600">
          <a:solidFill>
            <a:schemeClr val="bg1"/>
          </a:solidFill>
          <a:latin typeface="+mn-lt"/>
          <a:ea typeface="+mn-ea"/>
          <a:cs typeface="Calibri" pitchFamily="34" charset="0"/>
        </a:defRPr>
      </a:lvl4pPr>
      <a:lvl5pPr marL="2057400" indent="-228600" algn="l" rtl="0" eaLnBrk="1" latinLnBrk="0" hangingPunct="1">
        <a:spcBef>
          <a:spcPct val="20000"/>
        </a:spcBef>
        <a:buClr>
          <a:srgbClr val="FF3D01"/>
        </a:buClr>
        <a:buFont typeface="Wingdings" pitchFamily="2" charset="2"/>
        <a:buChar char="§"/>
        <a:defRPr sz="1400">
          <a:solidFill>
            <a:schemeClr val="bg1"/>
          </a:solidFill>
          <a:latin typeface="+mn-lt"/>
          <a:ea typeface="+mn-ea"/>
          <a:cs typeface="Calibri" pitchFamily="34" charset="0"/>
        </a:defRPr>
      </a:lvl5pPr>
      <a:lvl6pPr marL="2514600" indent="-228600" algn="l" rtl="0" eaLnBrk="1" latinLnBrk="0" hangingPunct="1">
        <a:spcBef>
          <a:spcPct val="20000"/>
        </a:spcBef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png"/><Relationship Id="rId5" Type="http://schemas.openxmlformats.org/officeDocument/2006/relationships/image" Target="../media/image24.jpeg"/><Relationship Id="rId4" Type="http://schemas.microsoft.com/office/2007/relationships/hdphoto" Target="../media/hdphoto1.wdp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jpeg"/><Relationship Id="rId5" Type="http://schemas.microsoft.com/office/2007/relationships/hdphoto" Target="../media/hdphoto2.wdp"/><Relationship Id="rId4" Type="http://schemas.openxmlformats.org/officeDocument/2006/relationships/image" Target="../media/image30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Relationship Id="rId4" Type="http://schemas.microsoft.com/office/2007/relationships/hdphoto" Target="../media/hdphoto3.wdp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g"/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6.jp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wmf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image" Target="../media/image10.jpeg"/><Relationship Id="rId7" Type="http://schemas.openxmlformats.org/officeDocument/2006/relationships/image" Target="../media/image14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jpeg"/><Relationship Id="rId5" Type="http://schemas.openxmlformats.org/officeDocument/2006/relationships/image" Target="../media/image12.jpg"/><Relationship Id="rId10" Type="http://schemas.openxmlformats.org/officeDocument/2006/relationships/image" Target="../media/image17.jpeg"/><Relationship Id="rId4" Type="http://schemas.openxmlformats.org/officeDocument/2006/relationships/image" Target="../media/image11.jpeg"/><Relationship Id="rId9" Type="http://schemas.openxmlformats.org/officeDocument/2006/relationships/image" Target="../media/image1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slide" Target="slide1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" Target="slide12.xml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Relationship Id="rId6" Type="http://schemas.openxmlformats.org/officeDocument/2006/relationships/slide" Target="slide10.xml"/><Relationship Id="rId5" Type="http://schemas.openxmlformats.org/officeDocument/2006/relationships/slide" Target="slide13.xml"/><Relationship Id="rId4" Type="http://schemas.openxmlformats.org/officeDocument/2006/relationships/slide" Target="slide1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5"/>
          </p:nvPr>
        </p:nvSpPr>
        <p:spPr>
          <a:xfrm>
            <a:off x="1835696" y="2060848"/>
            <a:ext cx="5472608" cy="2088232"/>
          </a:xfrm>
        </p:spPr>
        <p:txBody>
          <a:bodyPr>
            <a:normAutofit/>
          </a:bodyPr>
          <a:lstStyle/>
          <a:p>
            <a:r>
              <a:rPr lang="en-US" sz="3600" b="1" dirty="0"/>
              <a:t>JAZZ SILENT BOX</a:t>
            </a:r>
          </a:p>
          <a:p>
            <a:r>
              <a:rPr lang="en-US" sz="2400" dirty="0"/>
              <a:t>LOUNGE FURNITURE</a:t>
            </a:r>
          </a:p>
        </p:txBody>
      </p:sp>
      <p:sp>
        <p:nvSpPr>
          <p:cNvPr id="3" name="Rectangle 2"/>
          <p:cNvSpPr/>
          <p:nvPr/>
        </p:nvSpPr>
        <p:spPr>
          <a:xfrm>
            <a:off x="1835696" y="6320353"/>
            <a:ext cx="950901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lt-LT" sz="1200" dirty="0"/>
              <a:t>2015 09 07</a:t>
            </a:r>
          </a:p>
        </p:txBody>
      </p:sp>
    </p:spTree>
    <p:extLst>
      <p:ext uri="{BB962C8B-B14F-4D97-AF65-F5344CB8AC3E}">
        <p14:creationId xmlns:p14="http://schemas.microsoft.com/office/powerpoint/2010/main" val="2964173028"/>
      </p:ext>
    </p:extLst>
  </p:cSld>
  <p:clrMapOvr>
    <a:masterClrMapping/>
  </p:clrMapOvr>
  <p:transition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2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291" t="8403" r="45626" b="18302"/>
          <a:stretch/>
        </p:blipFill>
        <p:spPr>
          <a:xfrm flipH="1">
            <a:off x="6479704" y="692696"/>
            <a:ext cx="2664296" cy="5666094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295554" y="836712"/>
            <a:ext cx="3956817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lt-LT" kern="0" dirty="0">
                <a:solidFill>
                  <a:schemeClr val="bg1"/>
                </a:solidFill>
              </a:rPr>
              <a:t>There are </a:t>
            </a:r>
            <a:r>
              <a:rPr lang="en-US" kern="0" dirty="0">
                <a:solidFill>
                  <a:schemeClr val="bg1"/>
                </a:solidFill>
              </a:rPr>
              <a:t>three</a:t>
            </a:r>
            <a:r>
              <a:rPr lang="lt-LT" kern="0" dirty="0">
                <a:solidFill>
                  <a:schemeClr val="bg1"/>
                </a:solidFill>
              </a:rPr>
              <a:t> </a:t>
            </a:r>
            <a:r>
              <a:rPr lang="en-US" kern="0" dirty="0">
                <a:solidFill>
                  <a:schemeClr val="bg1"/>
                </a:solidFill>
              </a:rPr>
              <a:t>zippers sew</a:t>
            </a:r>
            <a:r>
              <a:rPr lang="lt-LT" kern="0" dirty="0">
                <a:solidFill>
                  <a:schemeClr val="bg1"/>
                </a:solidFill>
              </a:rPr>
              <a:t>n into the </a:t>
            </a:r>
            <a:r>
              <a:rPr lang="en-US" kern="0" dirty="0">
                <a:solidFill>
                  <a:schemeClr val="bg1"/>
                </a:solidFill>
              </a:rPr>
              <a:t>central wall</a:t>
            </a:r>
            <a:r>
              <a:rPr lang="lt-LT" kern="0" dirty="0">
                <a:solidFill>
                  <a:schemeClr val="bg1"/>
                </a:solidFill>
              </a:rPr>
              <a:t> for wire management</a:t>
            </a:r>
          </a:p>
          <a:p>
            <a:r>
              <a:rPr lang="lt-LT" kern="0" dirty="0">
                <a:solidFill>
                  <a:schemeClr val="bg1"/>
                </a:solidFill>
              </a:rPr>
              <a:t>(only for AGS183): </a:t>
            </a:r>
          </a:p>
          <a:p>
            <a:endParaRPr lang="lt-LT" kern="0" dirty="0">
              <a:solidFill>
                <a:schemeClr val="bg1"/>
              </a:solidFill>
            </a:endParaRPr>
          </a:p>
          <a:p>
            <a:pPr marL="342900" indent="-342900">
              <a:buFont typeface="+mj-lt"/>
              <a:buAutoNum type="arabicPeriod"/>
            </a:pPr>
            <a:r>
              <a:rPr lang="lt-LT" kern="0" dirty="0">
                <a:solidFill>
                  <a:schemeClr val="bg1"/>
                </a:solidFill>
              </a:rPr>
              <a:t>Under the monitor holder;</a:t>
            </a:r>
          </a:p>
          <a:p>
            <a:pPr marL="342900" indent="-342900">
              <a:buFont typeface="+mj-lt"/>
              <a:buAutoNum type="arabicPeriod"/>
            </a:pPr>
            <a:r>
              <a:rPr lang="lt-LT" kern="0" dirty="0">
                <a:solidFill>
                  <a:schemeClr val="bg1"/>
                </a:solidFill>
              </a:rPr>
              <a:t>Under the power socket;</a:t>
            </a:r>
          </a:p>
          <a:p>
            <a:pPr marL="342900" indent="-342900">
              <a:buFont typeface="+mj-lt"/>
              <a:buAutoNum type="arabicPeriod"/>
            </a:pPr>
            <a:r>
              <a:rPr lang="lt-LT" kern="0" dirty="0">
                <a:solidFill>
                  <a:schemeClr val="bg1"/>
                </a:solidFill>
              </a:rPr>
              <a:t>In the lower part of the wall.</a:t>
            </a:r>
          </a:p>
          <a:p>
            <a:endParaRPr lang="lt-LT" kern="0" dirty="0">
              <a:solidFill>
                <a:schemeClr val="bg1"/>
              </a:solidFill>
            </a:endParaRPr>
          </a:p>
          <a:p>
            <a:r>
              <a:rPr lang="en-US" kern="0" dirty="0">
                <a:solidFill>
                  <a:schemeClr val="bg1"/>
                </a:solidFill>
              </a:rPr>
              <a:t>After combining</a:t>
            </a:r>
            <a:r>
              <a:rPr lang="lt-LT" kern="0" dirty="0">
                <a:solidFill>
                  <a:schemeClr val="bg1"/>
                </a:solidFill>
              </a:rPr>
              <a:t> </a:t>
            </a:r>
            <a:r>
              <a:rPr lang="lt-LT" kern="0" dirty="0" err="1">
                <a:solidFill>
                  <a:schemeClr val="bg1"/>
                </a:solidFill>
              </a:rPr>
              <a:t>all</a:t>
            </a:r>
            <a:r>
              <a:rPr lang="en-US" kern="0" dirty="0">
                <a:solidFill>
                  <a:schemeClr val="bg1"/>
                </a:solidFill>
              </a:rPr>
              <a:t> the </a:t>
            </a:r>
            <a:r>
              <a:rPr lang="lt-LT" kern="0" dirty="0">
                <a:solidFill>
                  <a:schemeClr val="bg1"/>
                </a:solidFill>
              </a:rPr>
              <a:t>„</a:t>
            </a:r>
            <a:r>
              <a:rPr lang="en-US" kern="0" dirty="0">
                <a:solidFill>
                  <a:schemeClr val="bg1"/>
                </a:solidFill>
              </a:rPr>
              <a:t>Silent Box</a:t>
            </a:r>
            <a:r>
              <a:rPr lang="lt-LT" kern="0" dirty="0">
                <a:solidFill>
                  <a:schemeClr val="bg1"/>
                </a:solidFill>
              </a:rPr>
              <a:t>“ </a:t>
            </a:r>
            <a:r>
              <a:rPr lang="lt-LT" kern="0" dirty="0" err="1">
                <a:solidFill>
                  <a:schemeClr val="bg1"/>
                </a:solidFill>
              </a:rPr>
              <a:t>parts</a:t>
            </a:r>
            <a:r>
              <a:rPr lang="en-US" kern="0" dirty="0">
                <a:solidFill>
                  <a:schemeClr val="bg1"/>
                </a:solidFill>
              </a:rPr>
              <a:t> the</a:t>
            </a:r>
            <a:r>
              <a:rPr lang="lt-LT" kern="0" dirty="0">
                <a:solidFill>
                  <a:schemeClr val="bg1"/>
                </a:solidFill>
              </a:rPr>
              <a:t> </a:t>
            </a:r>
            <a:r>
              <a:rPr lang="en-US" kern="0" dirty="0">
                <a:solidFill>
                  <a:schemeClr val="bg1"/>
                </a:solidFill>
              </a:rPr>
              <a:t>zippers </a:t>
            </a:r>
            <a:r>
              <a:rPr lang="lt-LT" kern="0" dirty="0">
                <a:solidFill>
                  <a:schemeClr val="bg1"/>
                </a:solidFill>
              </a:rPr>
              <a:t>become</a:t>
            </a:r>
            <a:r>
              <a:rPr lang="en-US" kern="0" dirty="0">
                <a:solidFill>
                  <a:schemeClr val="bg1"/>
                </a:solidFill>
              </a:rPr>
              <a:t> invisible.</a:t>
            </a:r>
            <a:endParaRPr lang="lt-LT" kern="0" dirty="0">
              <a:solidFill>
                <a:schemeClr val="bg1"/>
              </a:solidFill>
            </a:endParaRPr>
          </a:p>
          <a:p>
            <a:endParaRPr lang="lt-LT" kern="0" dirty="0">
              <a:solidFill>
                <a:schemeClr val="bg1"/>
              </a:solidFill>
            </a:endParaRPr>
          </a:p>
        </p:txBody>
      </p:sp>
      <p:cxnSp>
        <p:nvCxnSpPr>
          <p:cNvPr id="16" name="Straight Connector 15"/>
          <p:cNvCxnSpPr>
            <a:endCxn id="19" idx="2"/>
          </p:cNvCxnSpPr>
          <p:nvPr/>
        </p:nvCxnSpPr>
        <p:spPr>
          <a:xfrm>
            <a:off x="5764539" y="1736812"/>
            <a:ext cx="1831797" cy="900100"/>
          </a:xfrm>
          <a:prstGeom prst="line">
            <a:avLst/>
          </a:prstGeom>
          <a:ln w="19050">
            <a:solidFill>
              <a:srgbClr val="FF3D0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Oval 18"/>
          <p:cNvSpPr/>
          <p:nvPr/>
        </p:nvSpPr>
        <p:spPr>
          <a:xfrm>
            <a:off x="7596336" y="2492896"/>
            <a:ext cx="288032" cy="288032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1" name="Straight Connector 20"/>
          <p:cNvCxnSpPr>
            <a:endCxn id="22" idx="2"/>
          </p:cNvCxnSpPr>
          <p:nvPr/>
        </p:nvCxnSpPr>
        <p:spPr>
          <a:xfrm flipV="1">
            <a:off x="5764539" y="3751839"/>
            <a:ext cx="1759281" cy="1197"/>
          </a:xfrm>
          <a:prstGeom prst="line">
            <a:avLst/>
          </a:prstGeom>
          <a:ln w="19050">
            <a:solidFill>
              <a:srgbClr val="FF3D0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Oval 21"/>
          <p:cNvSpPr/>
          <p:nvPr/>
        </p:nvSpPr>
        <p:spPr>
          <a:xfrm>
            <a:off x="7523820" y="3607823"/>
            <a:ext cx="288032" cy="288032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4" name="Straight Connector 23"/>
          <p:cNvCxnSpPr>
            <a:endCxn id="25" idx="2"/>
          </p:cNvCxnSpPr>
          <p:nvPr/>
        </p:nvCxnSpPr>
        <p:spPr>
          <a:xfrm>
            <a:off x="5764539" y="5481228"/>
            <a:ext cx="1759281" cy="1227"/>
          </a:xfrm>
          <a:prstGeom prst="line">
            <a:avLst/>
          </a:prstGeom>
          <a:ln w="19050">
            <a:solidFill>
              <a:srgbClr val="FF3D0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Oval 24"/>
          <p:cNvSpPr/>
          <p:nvPr/>
        </p:nvSpPr>
        <p:spPr>
          <a:xfrm>
            <a:off x="7523820" y="5338439"/>
            <a:ext cx="288032" cy="288032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 Placeholder 5"/>
          <p:cNvSpPr txBox="1">
            <a:spLocks/>
          </p:cNvSpPr>
          <p:nvPr/>
        </p:nvSpPr>
        <p:spPr>
          <a:xfrm>
            <a:off x="5436096" y="116632"/>
            <a:ext cx="3600400" cy="432047"/>
          </a:xfrm>
          <a:prstGeom prst="rect">
            <a:avLst/>
          </a:prstGeom>
          <a:noFill/>
          <a:ln w="38100" cap="sq" cmpd="sng" algn="ctr">
            <a:noFill/>
            <a:prstDash val="solid"/>
            <a:miter lim="800000"/>
          </a:ln>
          <a:effectLst/>
        </p:spPr>
        <p:txBody>
          <a:bodyPr anchor="t">
            <a:no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sz="2400" i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800100" indent="-342900" algn="l" rtl="0" eaLnBrk="1" latinLnBrk="0" hangingPunct="1">
              <a:spcBef>
                <a:spcPct val="20000"/>
              </a:spcBef>
              <a:buClr>
                <a:srgbClr val="F1A60F"/>
              </a:buClr>
              <a:buFont typeface="Wingdings" pitchFamily="2" charset="2"/>
              <a:buChar char="§"/>
              <a:defRPr sz="20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257300" indent="-342900" algn="l" rtl="0" eaLnBrk="1" latinLnBrk="0" hangingPunct="1">
              <a:spcBef>
                <a:spcPct val="20000"/>
              </a:spcBef>
              <a:buClr>
                <a:srgbClr val="F1A60F"/>
              </a:buClr>
              <a:buFont typeface="Wingdings" pitchFamily="2" charset="2"/>
              <a:buChar char="§"/>
              <a:defRPr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latinLnBrk="0" hangingPunct="1">
              <a:spcBef>
                <a:spcPct val="20000"/>
              </a:spcBef>
              <a:buClr>
                <a:srgbClr val="F1A60F"/>
              </a:buClr>
              <a:buFont typeface="Wingdings" pitchFamily="2" charset="2"/>
              <a:buChar char="§"/>
              <a:defRPr sz="16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latinLnBrk="0" hangingPunct="1">
              <a:spcBef>
                <a:spcPct val="20000"/>
              </a:spcBef>
              <a:buClr>
                <a:srgbClr val="F1A60F"/>
              </a:buClr>
              <a:buFont typeface="Wingdings" pitchFamily="2" charset="2"/>
              <a:buChar char="§"/>
              <a:defRPr sz="1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eaLnBrk="1" latinLnBrk="0" hangingPunct="1">
              <a:spcBef>
                <a:spcPct val="20000"/>
              </a:spcBef>
              <a:buChar char="•"/>
              <a:defRPr sz="20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eaLnBrk="1" latinLnBrk="0" hangingPunct="1">
              <a:spcBef>
                <a:spcPct val="20000"/>
              </a:spcBef>
              <a:buChar char="•"/>
              <a:defRPr sz="20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eaLnBrk="1" latinLnBrk="0" hangingPunct="1">
              <a:spcBef>
                <a:spcPct val="20000"/>
              </a:spcBef>
              <a:buChar char="•"/>
              <a:defRPr sz="20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eaLnBrk="1" latinLnBrk="0" hangingPunct="1">
              <a:spcBef>
                <a:spcPct val="20000"/>
              </a:spcBef>
              <a:buChar char="•"/>
              <a:defRPr sz="20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algn="r"/>
            <a:endParaRPr lang="lt-LT" sz="2000" kern="0" dirty="0">
              <a:solidFill>
                <a:schemeClr val="tx1"/>
              </a:solidFill>
            </a:endParaRPr>
          </a:p>
          <a:p>
            <a:pPr algn="r"/>
            <a:endParaRPr lang="lt-LT" sz="2000" kern="0" dirty="0">
              <a:solidFill>
                <a:schemeClr val="tx1"/>
              </a:solidFill>
            </a:endParaRPr>
          </a:p>
        </p:txBody>
      </p:sp>
      <p:sp>
        <p:nvSpPr>
          <p:cNvPr id="18" name="Title 3"/>
          <p:cNvSpPr>
            <a:spLocks noGrp="1"/>
          </p:cNvSpPr>
          <p:nvPr>
            <p:ph type="title"/>
          </p:nvPr>
        </p:nvSpPr>
        <p:spPr>
          <a:xfrm>
            <a:off x="323528" y="88776"/>
            <a:ext cx="4320480" cy="432048"/>
          </a:xfrm>
        </p:spPr>
        <p:txBody>
          <a:bodyPr/>
          <a:lstStyle/>
          <a:p>
            <a:r>
              <a:rPr lang="en-US" sz="2000" dirty="0"/>
              <a:t>Easy</a:t>
            </a:r>
            <a:r>
              <a:rPr lang="lt-LT" sz="2000" dirty="0"/>
              <a:t> wire management</a:t>
            </a:r>
          </a:p>
        </p:txBody>
      </p:sp>
      <p:pic>
        <p:nvPicPr>
          <p:cNvPr id="29" name="Picture 28"/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825" t="31746" r="18175" b="25504"/>
          <a:stretch/>
        </p:blipFill>
        <p:spPr>
          <a:xfrm rot="21358907">
            <a:off x="4535488" y="3146117"/>
            <a:ext cx="1224136" cy="1224137"/>
          </a:xfrm>
          <a:prstGeom prst="ellipse">
            <a:avLst/>
          </a:prstGeom>
          <a:ln w="63500" cap="rnd">
            <a:noFill/>
          </a:ln>
          <a:effectLst/>
        </p:spPr>
      </p:pic>
      <p:pic>
        <p:nvPicPr>
          <p:cNvPr id="31" name="Picture 3" descr="C:\Users\seven\Desktop\Silent box atnaujinimas\Silent box atnaujinimas\Foto\Mano\DSC_0151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 rot="210272">
            <a:off x="4524735" y="1124882"/>
            <a:ext cx="1235210" cy="1221885"/>
          </a:xfrm>
          <a:prstGeom prst="ellipse">
            <a:avLst/>
          </a:prstGeom>
          <a:ln w="3175" cap="rnd">
            <a:solidFill>
              <a:schemeClr val="tx1"/>
            </a:solidFill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2" name="Oval 31"/>
          <p:cNvSpPr/>
          <p:nvPr/>
        </p:nvSpPr>
        <p:spPr>
          <a:xfrm>
            <a:off x="4540403" y="1124744"/>
            <a:ext cx="1224136" cy="122413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Oval 32"/>
          <p:cNvSpPr/>
          <p:nvPr/>
        </p:nvSpPr>
        <p:spPr>
          <a:xfrm>
            <a:off x="4540403" y="3140968"/>
            <a:ext cx="1224136" cy="122413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Oval 33"/>
          <p:cNvSpPr/>
          <p:nvPr/>
        </p:nvSpPr>
        <p:spPr>
          <a:xfrm>
            <a:off x="4540403" y="4869160"/>
            <a:ext cx="1224136" cy="122413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/>
          <p:cNvSpPr/>
          <p:nvPr/>
        </p:nvSpPr>
        <p:spPr>
          <a:xfrm>
            <a:off x="5571156" y="2110744"/>
            <a:ext cx="28405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lt-LT" sz="1400" b="1" kern="0" dirty="0">
                <a:solidFill>
                  <a:schemeClr val="bg1"/>
                </a:solidFill>
              </a:rPr>
              <a:t>1</a:t>
            </a:r>
            <a:endParaRPr lang="en-US" sz="1400" b="1" dirty="0"/>
          </a:p>
        </p:txBody>
      </p:sp>
      <p:sp>
        <p:nvSpPr>
          <p:cNvPr id="36" name="Rectangle 35"/>
          <p:cNvSpPr/>
          <p:nvPr/>
        </p:nvSpPr>
        <p:spPr>
          <a:xfrm>
            <a:off x="5571156" y="4146713"/>
            <a:ext cx="28405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lt-LT" sz="1400" b="1" kern="0" dirty="0">
                <a:solidFill>
                  <a:schemeClr val="bg1"/>
                </a:solidFill>
              </a:rPr>
              <a:t>2</a:t>
            </a:r>
            <a:endParaRPr lang="en-US" sz="1400" b="1" dirty="0"/>
          </a:p>
        </p:txBody>
      </p:sp>
      <p:sp>
        <p:nvSpPr>
          <p:cNvPr id="37" name="Rectangle 36"/>
          <p:cNvSpPr/>
          <p:nvPr/>
        </p:nvSpPr>
        <p:spPr>
          <a:xfrm>
            <a:off x="5572765" y="5857527"/>
            <a:ext cx="28405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lt-LT" sz="1400" b="1" kern="0" dirty="0">
                <a:solidFill>
                  <a:schemeClr val="bg1"/>
                </a:solidFill>
              </a:rPr>
              <a:t>3</a:t>
            </a:r>
            <a:endParaRPr lang="en-US" sz="1400" b="1" dirty="0"/>
          </a:p>
        </p:txBody>
      </p:sp>
      <p:pic>
        <p:nvPicPr>
          <p:cNvPr id="23" name="Picture 2" descr="C:\Users\seven\Desktop\Silent box atnaujinimas\Silent box atnaujinimas\Foto\Mano\DSC_0165.JP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863" r="14908" b="11262"/>
          <a:stretch/>
        </p:blipFill>
        <p:spPr bwMode="auto">
          <a:xfrm rot="5400000">
            <a:off x="4539220" y="4868308"/>
            <a:ext cx="1226021" cy="1223963"/>
          </a:xfrm>
          <a:prstGeom prst="ellipse">
            <a:avLst/>
          </a:prstGeom>
          <a:ln w="63500" cap="rnd"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03783569"/>
      </p:ext>
    </p:extLst>
  </p:cSld>
  <p:clrMapOvr>
    <a:masterClrMapping/>
  </p:clrMapOvr>
  <p:transition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7648" y="1340768"/>
            <a:ext cx="5204832" cy="468260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/>
          <a:srcRect l="16677" t="40024" r="56224" b="39964"/>
          <a:stretch/>
        </p:blipFill>
        <p:spPr>
          <a:xfrm rot="16200000">
            <a:off x="2087724" y="4041068"/>
            <a:ext cx="936104" cy="432048"/>
          </a:xfrm>
          <a:prstGeom prst="rect">
            <a:avLst/>
          </a:prstGeom>
        </p:spPr>
      </p:pic>
      <p:sp>
        <p:nvSpPr>
          <p:cNvPr id="10" name="Oval 9"/>
          <p:cNvSpPr/>
          <p:nvPr/>
        </p:nvSpPr>
        <p:spPr>
          <a:xfrm>
            <a:off x="1983925" y="3699610"/>
            <a:ext cx="1224136" cy="122413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" name="Straight Connector 10"/>
          <p:cNvCxnSpPr>
            <a:stCxn id="10" idx="7"/>
            <a:endCxn id="12" idx="3"/>
          </p:cNvCxnSpPr>
          <p:nvPr/>
        </p:nvCxnSpPr>
        <p:spPr>
          <a:xfrm flipV="1">
            <a:off x="3028790" y="2755693"/>
            <a:ext cx="1940196" cy="1123188"/>
          </a:xfrm>
          <a:prstGeom prst="line">
            <a:avLst/>
          </a:prstGeom>
          <a:ln w="19050">
            <a:solidFill>
              <a:srgbClr val="FF3D0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Oval 11"/>
          <p:cNvSpPr/>
          <p:nvPr/>
        </p:nvSpPr>
        <p:spPr>
          <a:xfrm>
            <a:off x="4936252" y="2564904"/>
            <a:ext cx="223523" cy="223523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333562" y="836712"/>
            <a:ext cx="489292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lt-LT" kern="0" dirty="0">
                <a:solidFill>
                  <a:schemeClr val="bg1"/>
                </a:solidFill>
              </a:rPr>
              <a:t>There are fittings (3 pieces per wall) on the side and central acoustic walls. By combining them we get one solid closed „Silent Box“ wall (tik AGS181, AGS182, AGS183).</a:t>
            </a:r>
          </a:p>
        </p:txBody>
      </p:sp>
      <p:sp>
        <p:nvSpPr>
          <p:cNvPr id="13" name="Text Placeholder 5"/>
          <p:cNvSpPr txBox="1">
            <a:spLocks/>
          </p:cNvSpPr>
          <p:nvPr/>
        </p:nvSpPr>
        <p:spPr>
          <a:xfrm>
            <a:off x="5436096" y="116632"/>
            <a:ext cx="3600400" cy="432047"/>
          </a:xfrm>
          <a:prstGeom prst="rect">
            <a:avLst/>
          </a:prstGeom>
          <a:noFill/>
          <a:ln w="38100" cap="sq" cmpd="sng" algn="ctr">
            <a:noFill/>
            <a:prstDash val="solid"/>
            <a:miter lim="800000"/>
          </a:ln>
          <a:effectLst/>
        </p:spPr>
        <p:txBody>
          <a:bodyPr anchor="t">
            <a:no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sz="2400" i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800100" indent="-342900" algn="l" rtl="0" eaLnBrk="1" latinLnBrk="0" hangingPunct="1">
              <a:spcBef>
                <a:spcPct val="20000"/>
              </a:spcBef>
              <a:buClr>
                <a:srgbClr val="F1A60F"/>
              </a:buClr>
              <a:buFont typeface="Wingdings" pitchFamily="2" charset="2"/>
              <a:buChar char="§"/>
              <a:defRPr sz="20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257300" indent="-342900" algn="l" rtl="0" eaLnBrk="1" latinLnBrk="0" hangingPunct="1">
              <a:spcBef>
                <a:spcPct val="20000"/>
              </a:spcBef>
              <a:buClr>
                <a:srgbClr val="F1A60F"/>
              </a:buClr>
              <a:buFont typeface="Wingdings" pitchFamily="2" charset="2"/>
              <a:buChar char="§"/>
              <a:defRPr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latinLnBrk="0" hangingPunct="1">
              <a:spcBef>
                <a:spcPct val="20000"/>
              </a:spcBef>
              <a:buClr>
                <a:srgbClr val="F1A60F"/>
              </a:buClr>
              <a:buFont typeface="Wingdings" pitchFamily="2" charset="2"/>
              <a:buChar char="§"/>
              <a:defRPr sz="16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latinLnBrk="0" hangingPunct="1">
              <a:spcBef>
                <a:spcPct val="20000"/>
              </a:spcBef>
              <a:buClr>
                <a:srgbClr val="F1A60F"/>
              </a:buClr>
              <a:buFont typeface="Wingdings" pitchFamily="2" charset="2"/>
              <a:buChar char="§"/>
              <a:defRPr sz="1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eaLnBrk="1" latinLnBrk="0" hangingPunct="1">
              <a:spcBef>
                <a:spcPct val="20000"/>
              </a:spcBef>
              <a:buChar char="•"/>
              <a:defRPr sz="20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eaLnBrk="1" latinLnBrk="0" hangingPunct="1">
              <a:spcBef>
                <a:spcPct val="20000"/>
              </a:spcBef>
              <a:buChar char="•"/>
              <a:defRPr sz="20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eaLnBrk="1" latinLnBrk="0" hangingPunct="1">
              <a:spcBef>
                <a:spcPct val="20000"/>
              </a:spcBef>
              <a:buChar char="•"/>
              <a:defRPr sz="20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eaLnBrk="1" latinLnBrk="0" hangingPunct="1">
              <a:spcBef>
                <a:spcPct val="20000"/>
              </a:spcBef>
              <a:buChar char="•"/>
              <a:defRPr sz="20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algn="r"/>
            <a:endParaRPr lang="lt-LT" sz="2000" kern="0" dirty="0">
              <a:solidFill>
                <a:schemeClr val="tx1"/>
              </a:solidFill>
            </a:endParaRPr>
          </a:p>
          <a:p>
            <a:pPr algn="r"/>
            <a:endParaRPr lang="lt-LT" sz="2000" kern="0" dirty="0">
              <a:solidFill>
                <a:schemeClr val="tx1"/>
              </a:solidFill>
            </a:endParaRPr>
          </a:p>
        </p:txBody>
      </p:sp>
      <p:sp>
        <p:nvSpPr>
          <p:cNvPr id="14" name="Title 3"/>
          <p:cNvSpPr>
            <a:spLocks noGrp="1"/>
          </p:cNvSpPr>
          <p:nvPr>
            <p:ph type="title"/>
          </p:nvPr>
        </p:nvSpPr>
        <p:spPr>
          <a:xfrm>
            <a:off x="323528" y="88776"/>
            <a:ext cx="4320480" cy="432048"/>
          </a:xfrm>
        </p:spPr>
        <p:txBody>
          <a:bodyPr/>
          <a:lstStyle/>
          <a:p>
            <a:r>
              <a:rPr lang="lt-LT" sz="2000" dirty="0"/>
              <a:t>Acoustic walls interconnection</a:t>
            </a:r>
          </a:p>
        </p:txBody>
      </p:sp>
      <p:sp>
        <p:nvSpPr>
          <p:cNvPr id="2" name="Rectangle 1"/>
          <p:cNvSpPr/>
          <p:nvPr/>
        </p:nvSpPr>
        <p:spPr>
          <a:xfrm>
            <a:off x="2195736" y="5003884"/>
            <a:ext cx="81304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lt-LT" kern="0" dirty="0">
                <a:solidFill>
                  <a:schemeClr val="bg1"/>
                </a:solidFill>
              </a:rPr>
              <a:t>Fitting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0630380"/>
      </p:ext>
    </p:extLst>
  </p:cSld>
  <p:clrMapOvr>
    <a:masterClrMapping/>
  </p:clrMapOvr>
  <p:transition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95536" y="2273934"/>
            <a:ext cx="2323757" cy="112873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97444" y="5013176"/>
            <a:ext cx="2314467" cy="1113254"/>
          </a:xfrm>
          <a:prstGeom prst="rect">
            <a:avLst/>
          </a:prstGeom>
        </p:spPr>
      </p:pic>
      <p:sp>
        <p:nvSpPr>
          <p:cNvPr id="15" name="Rectangle 14"/>
          <p:cNvSpPr/>
          <p:nvPr/>
        </p:nvSpPr>
        <p:spPr>
          <a:xfrm>
            <a:off x="2843808" y="850989"/>
            <a:ext cx="6192688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lt-LT" dirty="0">
                <a:solidFill>
                  <a:schemeClr val="bg1"/>
                </a:solidFill>
              </a:rPr>
              <a:t>Power socket with 4 wire management holes is </a:t>
            </a:r>
            <a:r>
              <a:rPr lang="lt-LT" dirty="0" err="1">
                <a:solidFill>
                  <a:schemeClr val="bg1"/>
                </a:solidFill>
              </a:rPr>
              <a:t>mounted</a:t>
            </a:r>
            <a:r>
              <a:rPr lang="lt-LT" dirty="0">
                <a:solidFill>
                  <a:schemeClr val="bg1"/>
                </a:solidFill>
              </a:rPr>
              <a:t> </a:t>
            </a:r>
            <a:r>
              <a:rPr lang="lt-LT" dirty="0" err="1">
                <a:solidFill>
                  <a:schemeClr val="bg1"/>
                </a:solidFill>
              </a:rPr>
              <a:t>in</a:t>
            </a:r>
            <a:r>
              <a:rPr lang="en-US" dirty="0">
                <a:solidFill>
                  <a:schemeClr val="bg1"/>
                </a:solidFill>
              </a:rPr>
              <a:t>to</a:t>
            </a:r>
            <a:r>
              <a:rPr lang="lt-LT" dirty="0">
                <a:solidFill>
                  <a:schemeClr val="bg1"/>
                </a:solidFill>
              </a:rPr>
              <a:t> the desktop </a:t>
            </a:r>
            <a:r>
              <a:rPr lang="lt-LT" kern="0" dirty="0">
                <a:solidFill>
                  <a:schemeClr val="bg1"/>
                </a:solidFill>
              </a:rPr>
              <a:t>(only for AGS183);</a:t>
            </a:r>
          </a:p>
          <a:p>
            <a:endParaRPr lang="lt-LT" kern="0" dirty="0">
              <a:solidFill>
                <a:schemeClr val="bg1"/>
              </a:solidFill>
            </a:endParaRPr>
          </a:p>
          <a:p>
            <a:endParaRPr lang="lt-LT" kern="0" dirty="0">
              <a:solidFill>
                <a:schemeClr val="bg1"/>
              </a:solidFill>
            </a:endParaRPr>
          </a:p>
          <a:p>
            <a:endParaRPr lang="lt-LT" kern="0" dirty="0">
              <a:solidFill>
                <a:schemeClr val="bg1"/>
              </a:solidFill>
            </a:endParaRPr>
          </a:p>
          <a:p>
            <a:r>
              <a:rPr lang="en-US" dirty="0">
                <a:solidFill>
                  <a:schemeClr val="bg1"/>
                </a:solidFill>
              </a:rPr>
              <a:t>T</a:t>
            </a:r>
            <a:r>
              <a:rPr lang="lt-LT" dirty="0" err="1">
                <a:solidFill>
                  <a:schemeClr val="bg1"/>
                </a:solidFill>
              </a:rPr>
              <a:t>here</a:t>
            </a:r>
            <a:r>
              <a:rPr lang="lt-LT" dirty="0">
                <a:solidFill>
                  <a:schemeClr val="bg1"/>
                </a:solidFill>
              </a:rPr>
              <a:t> is a metal box for wire management mounted under the desktop (mm): 185x150, H</a:t>
            </a:r>
            <a:r>
              <a:rPr lang="en-US" dirty="0">
                <a:solidFill>
                  <a:schemeClr val="bg1"/>
                </a:solidFill>
              </a:rPr>
              <a:t>=</a:t>
            </a:r>
            <a:r>
              <a:rPr lang="lt-LT" dirty="0">
                <a:solidFill>
                  <a:schemeClr val="bg1"/>
                </a:solidFill>
              </a:rPr>
              <a:t>100 </a:t>
            </a:r>
            <a:r>
              <a:rPr lang="lt-LT" kern="0" dirty="0">
                <a:solidFill>
                  <a:schemeClr val="bg1"/>
                </a:solidFill>
              </a:rPr>
              <a:t>(tik AGS183);</a:t>
            </a:r>
          </a:p>
          <a:p>
            <a:endParaRPr lang="lt-LT" kern="0" dirty="0">
              <a:solidFill>
                <a:schemeClr val="bg1"/>
              </a:solidFill>
            </a:endParaRPr>
          </a:p>
          <a:p>
            <a:endParaRPr lang="lt-LT" kern="0" dirty="0">
              <a:solidFill>
                <a:schemeClr val="bg1"/>
              </a:solidFill>
            </a:endParaRPr>
          </a:p>
          <a:p>
            <a:endParaRPr lang="lt-LT" kern="0" dirty="0">
              <a:solidFill>
                <a:schemeClr val="bg1"/>
              </a:solidFill>
            </a:endParaRPr>
          </a:p>
          <a:p>
            <a:r>
              <a:rPr lang="lt-LT" dirty="0">
                <a:solidFill>
                  <a:schemeClr val="bg1"/>
                </a:solidFill>
              </a:rPr>
              <a:t>Metal </a:t>
            </a:r>
            <a:r>
              <a:rPr lang="lt-LT" dirty="0" err="1">
                <a:solidFill>
                  <a:schemeClr val="bg1"/>
                </a:solidFill>
              </a:rPr>
              <a:t>leg</a:t>
            </a:r>
            <a:r>
              <a:rPr lang="lt-LT" dirty="0">
                <a:solidFill>
                  <a:schemeClr val="bg1"/>
                </a:solidFill>
              </a:rPr>
              <a:t> </a:t>
            </a:r>
            <a:r>
              <a:rPr lang="en-US" dirty="0">
                <a:solidFill>
                  <a:schemeClr val="bg1"/>
                </a:solidFill>
              </a:rPr>
              <a:t>is </a:t>
            </a:r>
            <a:r>
              <a:rPr lang="lt-LT" dirty="0" err="1">
                <a:solidFill>
                  <a:schemeClr val="bg1"/>
                </a:solidFill>
              </a:rPr>
              <a:t>attached</a:t>
            </a:r>
            <a:r>
              <a:rPr lang="lt-LT" dirty="0">
                <a:solidFill>
                  <a:schemeClr val="bg1"/>
                </a:solidFill>
              </a:rPr>
              <a:t> to the </a:t>
            </a:r>
            <a:r>
              <a:rPr lang="lt-LT" dirty="0" err="1">
                <a:solidFill>
                  <a:schemeClr val="bg1"/>
                </a:solidFill>
              </a:rPr>
              <a:t>desktop</a:t>
            </a:r>
            <a:r>
              <a:rPr lang="lt-LT" dirty="0">
                <a:solidFill>
                  <a:schemeClr val="bg1"/>
                </a:solidFill>
              </a:rPr>
              <a:t> </a:t>
            </a:r>
            <a:r>
              <a:rPr lang="en-US" dirty="0">
                <a:solidFill>
                  <a:schemeClr val="bg1"/>
                </a:solidFill>
              </a:rPr>
              <a:t>with </a:t>
            </a:r>
            <a:r>
              <a:rPr lang="lt-LT" dirty="0">
                <a:solidFill>
                  <a:schemeClr val="bg1"/>
                </a:solidFill>
              </a:rPr>
              <a:t>3 plates and screw with 3 bolts</a:t>
            </a:r>
            <a:r>
              <a:rPr lang="lt-LT" kern="0" dirty="0">
                <a:solidFill>
                  <a:schemeClr val="bg1"/>
                </a:solidFill>
              </a:rPr>
              <a:t>;</a:t>
            </a:r>
          </a:p>
          <a:p>
            <a:endParaRPr lang="lt-LT" kern="0" dirty="0">
              <a:solidFill>
                <a:schemeClr val="bg1"/>
              </a:solidFill>
            </a:endParaRPr>
          </a:p>
          <a:p>
            <a:endParaRPr lang="lt-LT" kern="0" dirty="0">
              <a:solidFill>
                <a:schemeClr val="bg1"/>
              </a:solidFill>
            </a:endParaRPr>
          </a:p>
          <a:p>
            <a:endParaRPr lang="lt-LT" kern="0" dirty="0">
              <a:solidFill>
                <a:schemeClr val="bg1"/>
              </a:solidFill>
            </a:endParaRPr>
          </a:p>
          <a:p>
            <a:r>
              <a:rPr lang="lt-LT" dirty="0">
                <a:solidFill>
                  <a:schemeClr val="bg1"/>
                </a:solidFill>
              </a:rPr>
              <a:t>Desktop is attached to center acoustic wall </a:t>
            </a:r>
            <a:r>
              <a:rPr lang="lt-LT" dirty="0" err="1">
                <a:solidFill>
                  <a:schemeClr val="bg1"/>
                </a:solidFill>
              </a:rPr>
              <a:t>using</a:t>
            </a:r>
            <a:r>
              <a:rPr lang="lt-LT" dirty="0">
                <a:solidFill>
                  <a:schemeClr val="bg1"/>
                </a:solidFill>
              </a:rPr>
              <a:t> </a:t>
            </a:r>
            <a:r>
              <a:rPr lang="lt-LT" dirty="0" err="1">
                <a:solidFill>
                  <a:schemeClr val="bg1"/>
                </a:solidFill>
              </a:rPr>
              <a:t>con</a:t>
            </a:r>
            <a:r>
              <a:rPr lang="en-US" dirty="0">
                <a:solidFill>
                  <a:schemeClr val="bg1"/>
                </a:solidFill>
              </a:rPr>
              <a:t>n</a:t>
            </a:r>
            <a:r>
              <a:rPr lang="lt-LT" dirty="0" err="1">
                <a:solidFill>
                  <a:schemeClr val="bg1"/>
                </a:solidFill>
              </a:rPr>
              <a:t>ecti</a:t>
            </a:r>
            <a:r>
              <a:rPr lang="en-US" dirty="0">
                <a:solidFill>
                  <a:schemeClr val="bg1"/>
                </a:solidFill>
              </a:rPr>
              <a:t>ng</a:t>
            </a:r>
            <a:r>
              <a:rPr lang="lt-LT" dirty="0">
                <a:solidFill>
                  <a:schemeClr val="bg1"/>
                </a:solidFill>
              </a:rPr>
              <a:t> parts – 2 metal corners (162x35; H</a:t>
            </a:r>
            <a:r>
              <a:rPr lang="en-US" dirty="0">
                <a:solidFill>
                  <a:schemeClr val="bg1"/>
                </a:solidFill>
              </a:rPr>
              <a:t>=</a:t>
            </a:r>
            <a:r>
              <a:rPr lang="lt-LT" dirty="0">
                <a:solidFill>
                  <a:schemeClr val="bg1"/>
                </a:solidFill>
              </a:rPr>
              <a:t>3</a:t>
            </a:r>
            <a:r>
              <a:rPr lang="en-US" dirty="0">
                <a:solidFill>
                  <a:schemeClr val="bg1"/>
                </a:solidFill>
              </a:rPr>
              <a:t>5</a:t>
            </a:r>
            <a:r>
              <a:rPr lang="lt-LT" dirty="0">
                <a:solidFill>
                  <a:schemeClr val="bg1"/>
                </a:solidFill>
              </a:rPr>
              <a:t>) screwed with 6 bolts.</a:t>
            </a:r>
            <a:endParaRPr lang="lt-LT" kern="0" dirty="0">
              <a:solidFill>
                <a:schemeClr val="bg1"/>
              </a:solidFill>
            </a:endParaRPr>
          </a:p>
        </p:txBody>
      </p:sp>
      <p:sp>
        <p:nvSpPr>
          <p:cNvPr id="16" name="Title 3"/>
          <p:cNvSpPr>
            <a:spLocks noGrp="1"/>
          </p:cNvSpPr>
          <p:nvPr>
            <p:ph type="title"/>
          </p:nvPr>
        </p:nvSpPr>
        <p:spPr>
          <a:xfrm>
            <a:off x="323528" y="88776"/>
            <a:ext cx="4320480" cy="432048"/>
          </a:xfrm>
        </p:spPr>
        <p:txBody>
          <a:bodyPr/>
          <a:lstStyle/>
          <a:p>
            <a:r>
              <a:rPr lang="lt-LT" sz="2000" dirty="0"/>
              <a:t>Desk details and fittings</a:t>
            </a:r>
          </a:p>
        </p:txBody>
      </p:sp>
      <p:sp>
        <p:nvSpPr>
          <p:cNvPr id="10" name="Text Placeholder 5"/>
          <p:cNvSpPr txBox="1">
            <a:spLocks/>
          </p:cNvSpPr>
          <p:nvPr/>
        </p:nvSpPr>
        <p:spPr>
          <a:xfrm>
            <a:off x="5436096" y="116632"/>
            <a:ext cx="3600400" cy="432047"/>
          </a:xfrm>
          <a:prstGeom prst="rect">
            <a:avLst/>
          </a:prstGeom>
          <a:noFill/>
          <a:ln w="38100" cap="sq" cmpd="sng" algn="ctr">
            <a:noFill/>
            <a:prstDash val="solid"/>
            <a:miter lim="800000"/>
          </a:ln>
          <a:effectLst/>
        </p:spPr>
        <p:txBody>
          <a:bodyPr anchor="t">
            <a:no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sz="2400" i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800100" indent="-342900" algn="l" rtl="0" eaLnBrk="1" latinLnBrk="0" hangingPunct="1">
              <a:spcBef>
                <a:spcPct val="20000"/>
              </a:spcBef>
              <a:buClr>
                <a:srgbClr val="F1A60F"/>
              </a:buClr>
              <a:buFont typeface="Wingdings" pitchFamily="2" charset="2"/>
              <a:buChar char="§"/>
              <a:defRPr sz="20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257300" indent="-342900" algn="l" rtl="0" eaLnBrk="1" latinLnBrk="0" hangingPunct="1">
              <a:spcBef>
                <a:spcPct val="20000"/>
              </a:spcBef>
              <a:buClr>
                <a:srgbClr val="F1A60F"/>
              </a:buClr>
              <a:buFont typeface="Wingdings" pitchFamily="2" charset="2"/>
              <a:buChar char="§"/>
              <a:defRPr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latinLnBrk="0" hangingPunct="1">
              <a:spcBef>
                <a:spcPct val="20000"/>
              </a:spcBef>
              <a:buClr>
                <a:srgbClr val="F1A60F"/>
              </a:buClr>
              <a:buFont typeface="Wingdings" pitchFamily="2" charset="2"/>
              <a:buChar char="§"/>
              <a:defRPr sz="16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latinLnBrk="0" hangingPunct="1">
              <a:spcBef>
                <a:spcPct val="20000"/>
              </a:spcBef>
              <a:buClr>
                <a:srgbClr val="F1A60F"/>
              </a:buClr>
              <a:buFont typeface="Wingdings" pitchFamily="2" charset="2"/>
              <a:buChar char="§"/>
              <a:defRPr sz="1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eaLnBrk="1" latinLnBrk="0" hangingPunct="1">
              <a:spcBef>
                <a:spcPct val="20000"/>
              </a:spcBef>
              <a:buChar char="•"/>
              <a:defRPr sz="20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eaLnBrk="1" latinLnBrk="0" hangingPunct="1">
              <a:spcBef>
                <a:spcPct val="20000"/>
              </a:spcBef>
              <a:buChar char="•"/>
              <a:defRPr sz="20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eaLnBrk="1" latinLnBrk="0" hangingPunct="1">
              <a:spcBef>
                <a:spcPct val="20000"/>
              </a:spcBef>
              <a:buChar char="•"/>
              <a:defRPr sz="20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eaLnBrk="1" latinLnBrk="0" hangingPunct="1">
              <a:spcBef>
                <a:spcPct val="20000"/>
              </a:spcBef>
              <a:buChar char="•"/>
              <a:defRPr sz="20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algn="r"/>
            <a:endParaRPr lang="lt-LT" sz="2000" kern="0" dirty="0">
              <a:solidFill>
                <a:schemeClr val="tx1"/>
              </a:solidFill>
            </a:endParaRPr>
          </a:p>
          <a:p>
            <a:pPr algn="r"/>
            <a:endParaRPr lang="lt-LT" sz="2000" kern="0" dirty="0">
              <a:solidFill>
                <a:schemeClr val="tx1"/>
              </a:solidFill>
            </a:endParaRPr>
          </a:p>
        </p:txBody>
      </p:sp>
      <p:pic>
        <p:nvPicPr>
          <p:cNvPr id="2052" name="Picture 4" descr="C:\Users\seven\Desktop\Silent box atnaujinimas\Silent box atnaujinimas\Foto\Mano\DSC_0156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385325" y="908720"/>
            <a:ext cx="2333968" cy="11132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C:\Users\seven\Desktop\Silent box atnaujinimas\Silent box atnaujinimas\Foto\Mano\DSC_0143+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457" y="3645024"/>
            <a:ext cx="2325335" cy="11132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35426109"/>
      </p:ext>
    </p:extLst>
  </p:cSld>
  <p:clrMapOvr>
    <a:masterClrMapping/>
  </p:clrMapOvr>
  <p:transition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seven\Desktop\Silent box atnaujinimas\Silent box atnaujinimas\Foto\Mano\DSC_0161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 rot="5400000">
            <a:off x="386847" y="3204287"/>
            <a:ext cx="2244760" cy="20930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8944" b="23307"/>
          <a:stretch/>
        </p:blipFill>
        <p:spPr>
          <a:xfrm>
            <a:off x="5409851" y="3128454"/>
            <a:ext cx="2186485" cy="2244761"/>
          </a:xfrm>
          <a:prstGeom prst="rect">
            <a:avLst/>
          </a:prstGeom>
        </p:spPr>
      </p:pic>
      <p:sp>
        <p:nvSpPr>
          <p:cNvPr id="11" name="Title 3"/>
          <p:cNvSpPr>
            <a:spLocks noGrp="1"/>
          </p:cNvSpPr>
          <p:nvPr>
            <p:ph type="title"/>
          </p:nvPr>
        </p:nvSpPr>
        <p:spPr>
          <a:xfrm>
            <a:off x="323528" y="88776"/>
            <a:ext cx="4320480" cy="432048"/>
          </a:xfrm>
        </p:spPr>
        <p:txBody>
          <a:bodyPr/>
          <a:lstStyle/>
          <a:p>
            <a:r>
              <a:rPr lang="lt-LT" sz="2000" dirty="0"/>
              <a:t>Monitor holder</a:t>
            </a:r>
          </a:p>
        </p:txBody>
      </p:sp>
      <p:sp>
        <p:nvSpPr>
          <p:cNvPr id="13" name="Rectangle 12"/>
          <p:cNvSpPr/>
          <p:nvPr/>
        </p:nvSpPr>
        <p:spPr>
          <a:xfrm>
            <a:off x="327150" y="871552"/>
            <a:ext cx="8709346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Clr>
                <a:srgbClr val="FF3D01"/>
              </a:buClr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bg1"/>
                </a:solidFill>
              </a:rPr>
              <a:t>Attached to the central </a:t>
            </a:r>
            <a:r>
              <a:rPr lang="lt-LT" dirty="0">
                <a:solidFill>
                  <a:schemeClr val="bg1"/>
                </a:solidFill>
              </a:rPr>
              <a:t>wall</a:t>
            </a:r>
            <a:r>
              <a:rPr lang="en-US" dirty="0">
                <a:solidFill>
                  <a:schemeClr val="bg1"/>
                </a:solidFill>
              </a:rPr>
              <a:t> and has </a:t>
            </a:r>
            <a:r>
              <a:rPr lang="lt-LT" dirty="0">
                <a:solidFill>
                  <a:schemeClr val="bg1"/>
                </a:solidFill>
              </a:rPr>
              <a:t>3</a:t>
            </a:r>
            <a:r>
              <a:rPr lang="en-US" dirty="0">
                <a:solidFill>
                  <a:schemeClr val="bg1"/>
                </a:solidFill>
              </a:rPr>
              <a:t> holes for height adjustment</a:t>
            </a:r>
            <a:r>
              <a:rPr lang="lt-LT" dirty="0">
                <a:solidFill>
                  <a:schemeClr val="bg1"/>
                </a:solidFill>
              </a:rPr>
              <a:t>;</a:t>
            </a:r>
          </a:p>
          <a:p>
            <a:pPr marL="285750" indent="-285750">
              <a:buClr>
                <a:srgbClr val="FF3D01"/>
              </a:buClr>
              <a:buFont typeface="Wingdings" panose="05000000000000000000" pitchFamily="2" charset="2"/>
              <a:buChar char="§"/>
            </a:pPr>
            <a:r>
              <a:rPr lang="lt-LT" dirty="0">
                <a:solidFill>
                  <a:schemeClr val="bg1"/>
                </a:solidFill>
              </a:rPr>
              <a:t>Load capacity up to 15 kg;</a:t>
            </a:r>
          </a:p>
          <a:p>
            <a:pPr marL="285750" indent="-285750">
              <a:buClr>
                <a:srgbClr val="FF3D01"/>
              </a:buClr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bg1"/>
                </a:solidFill>
              </a:rPr>
              <a:t>Adjusting monitor height does not require any tools</a:t>
            </a:r>
            <a:r>
              <a:rPr lang="lt-LT" dirty="0">
                <a:solidFill>
                  <a:schemeClr val="bg1"/>
                </a:solidFill>
              </a:rPr>
              <a:t>;</a:t>
            </a:r>
          </a:p>
          <a:p>
            <a:pPr marL="285750" indent="-285750">
              <a:buClr>
                <a:srgbClr val="FF3D01"/>
              </a:buClr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bg1"/>
                </a:solidFill>
              </a:rPr>
              <a:t>Color is combined with </a:t>
            </a:r>
            <a:r>
              <a:rPr lang="lt-LT" dirty="0">
                <a:solidFill>
                  <a:schemeClr val="bg1"/>
                </a:solidFill>
              </a:rPr>
              <a:t>desk</a:t>
            </a:r>
            <a:r>
              <a:rPr lang="en-US" dirty="0">
                <a:solidFill>
                  <a:schemeClr val="bg1"/>
                </a:solidFill>
              </a:rPr>
              <a:t> leg</a:t>
            </a:r>
            <a:r>
              <a:rPr lang="lt-LT" dirty="0">
                <a:solidFill>
                  <a:schemeClr val="bg1"/>
                </a:solidFill>
              </a:rPr>
              <a:t> (white or black).</a:t>
            </a:r>
          </a:p>
          <a:p>
            <a:endParaRPr lang="lt-LT" kern="0" dirty="0">
              <a:solidFill>
                <a:schemeClr val="bg1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179465" y="3724790"/>
            <a:ext cx="2256631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lt-LT" dirty="0">
                <a:solidFill>
                  <a:schemeClr val="bg1"/>
                </a:solidFill>
              </a:rPr>
              <a:t>Height </a:t>
            </a:r>
          </a:p>
          <a:p>
            <a:r>
              <a:rPr lang="lt-LT" dirty="0">
                <a:solidFill>
                  <a:schemeClr val="bg1"/>
                </a:solidFill>
              </a:rPr>
              <a:t>adjustment </a:t>
            </a:r>
          </a:p>
          <a:p>
            <a:r>
              <a:rPr lang="lt-LT" dirty="0">
                <a:solidFill>
                  <a:schemeClr val="bg1"/>
                </a:solidFill>
              </a:rPr>
              <a:t>holes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2746926" y="3704346"/>
            <a:ext cx="31290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lt-LT" b="1" dirty="0">
                <a:solidFill>
                  <a:schemeClr val="bg1"/>
                </a:solidFill>
              </a:rPr>
              <a:t>1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4" name="Oval 13"/>
          <p:cNvSpPr/>
          <p:nvPr/>
        </p:nvSpPr>
        <p:spPr>
          <a:xfrm>
            <a:off x="2731389" y="3724790"/>
            <a:ext cx="328443" cy="328443"/>
          </a:xfrm>
          <a:prstGeom prst="ellipse">
            <a:avLst/>
          </a:prstGeom>
          <a:noFill/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2743262" y="4077072"/>
            <a:ext cx="31290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lt-LT" b="1" dirty="0">
                <a:solidFill>
                  <a:schemeClr val="bg1"/>
                </a:solidFill>
              </a:rPr>
              <a:t>2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6" name="Oval 15"/>
          <p:cNvSpPr/>
          <p:nvPr/>
        </p:nvSpPr>
        <p:spPr>
          <a:xfrm>
            <a:off x="2727725" y="4097516"/>
            <a:ext cx="328443" cy="328443"/>
          </a:xfrm>
          <a:prstGeom prst="ellipse">
            <a:avLst/>
          </a:prstGeom>
          <a:noFill/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2743262" y="4441982"/>
            <a:ext cx="31290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lt-LT" b="1" dirty="0">
                <a:solidFill>
                  <a:schemeClr val="bg1"/>
                </a:solidFill>
              </a:rPr>
              <a:t>3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8" name="Oval 17"/>
          <p:cNvSpPr/>
          <p:nvPr/>
        </p:nvSpPr>
        <p:spPr>
          <a:xfrm>
            <a:off x="2727725" y="4462426"/>
            <a:ext cx="328443" cy="328443"/>
          </a:xfrm>
          <a:prstGeom prst="ellipse">
            <a:avLst/>
          </a:prstGeom>
          <a:noFill/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" name="Straight Connector 3"/>
          <p:cNvCxnSpPr/>
          <p:nvPr/>
        </p:nvCxnSpPr>
        <p:spPr>
          <a:xfrm flipV="1">
            <a:off x="1763688" y="3890186"/>
            <a:ext cx="967701" cy="4898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1763688" y="4279205"/>
            <a:ext cx="964037" cy="2976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1763688" y="4626647"/>
            <a:ext cx="967701" cy="10175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Rectangle 20"/>
          <p:cNvSpPr/>
          <p:nvPr/>
        </p:nvSpPr>
        <p:spPr>
          <a:xfrm>
            <a:off x="395536" y="2627620"/>
            <a:ext cx="331236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lt-LT" dirty="0">
                <a:solidFill>
                  <a:schemeClr val="bg1"/>
                </a:solidFill>
              </a:rPr>
              <a:t>Holder attached to the wall</a:t>
            </a:r>
            <a:endParaRPr lang="en-US" dirty="0"/>
          </a:p>
        </p:txBody>
      </p:sp>
      <p:sp>
        <p:nvSpPr>
          <p:cNvPr id="22" name="Rectangle 21"/>
          <p:cNvSpPr/>
          <p:nvPr/>
        </p:nvSpPr>
        <p:spPr>
          <a:xfrm>
            <a:off x="5292080" y="2627620"/>
            <a:ext cx="331236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lt-LT" dirty="0">
                <a:solidFill>
                  <a:schemeClr val="bg1"/>
                </a:solidFill>
              </a:rPr>
              <a:t>Holder attached to the monitor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458726"/>
      </p:ext>
    </p:extLst>
  </p:cSld>
  <p:clrMapOvr>
    <a:masterClrMapping/>
  </p:clrMapOvr>
  <p:transition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5652120" y="764704"/>
            <a:ext cx="349188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Metal</a:t>
            </a:r>
            <a:r>
              <a:rPr lang="lt-LT" b="1" dirty="0">
                <a:solidFill>
                  <a:schemeClr val="bg1"/>
                </a:solidFill>
              </a:rPr>
              <a:t> table</a:t>
            </a:r>
            <a:r>
              <a:rPr lang="en-US" b="1" dirty="0">
                <a:solidFill>
                  <a:schemeClr val="bg1"/>
                </a:solidFill>
              </a:rPr>
              <a:t>:</a:t>
            </a:r>
          </a:p>
          <a:p>
            <a:pPr>
              <a:buClr>
                <a:srgbClr val="FF0000"/>
              </a:buClr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lt-LT" dirty="0">
                <a:solidFill>
                  <a:schemeClr val="bg1"/>
                </a:solidFill>
              </a:rPr>
              <a:t>Dimensions</a:t>
            </a:r>
            <a:r>
              <a:rPr lang="en-US" dirty="0">
                <a:solidFill>
                  <a:schemeClr val="bg1"/>
                </a:solidFill>
              </a:rPr>
              <a:t>: 602x400</a:t>
            </a:r>
            <a:r>
              <a:rPr lang="lt-LT" dirty="0">
                <a:solidFill>
                  <a:schemeClr val="bg1"/>
                </a:solidFill>
              </a:rPr>
              <a:t>, H</a:t>
            </a:r>
            <a:r>
              <a:rPr lang="en-US" dirty="0">
                <a:solidFill>
                  <a:schemeClr val="bg1"/>
                </a:solidFill>
              </a:rPr>
              <a:t>=122;</a:t>
            </a:r>
          </a:p>
          <a:p>
            <a:pPr>
              <a:buClr>
                <a:srgbClr val="FF0000"/>
              </a:buClr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lt-LT" dirty="0">
                <a:solidFill>
                  <a:schemeClr val="bg1"/>
                </a:solidFill>
              </a:rPr>
              <a:t>Colors</a:t>
            </a:r>
            <a:r>
              <a:rPr lang="en-US" dirty="0">
                <a:solidFill>
                  <a:schemeClr val="bg1"/>
                </a:solidFill>
              </a:rPr>
              <a:t>: </a:t>
            </a:r>
            <a:r>
              <a:rPr lang="lt-LT" dirty="0">
                <a:solidFill>
                  <a:schemeClr val="bg1"/>
                </a:solidFill>
              </a:rPr>
              <a:t>white, black</a:t>
            </a:r>
            <a:r>
              <a:rPr lang="en-US" dirty="0">
                <a:solidFill>
                  <a:schemeClr val="bg1"/>
                </a:solidFill>
              </a:rPr>
              <a:t>.</a:t>
            </a:r>
          </a:p>
        </p:txBody>
      </p:sp>
      <p:sp>
        <p:nvSpPr>
          <p:cNvPr id="7" name="Title 3"/>
          <p:cNvSpPr>
            <a:spLocks noGrp="1"/>
          </p:cNvSpPr>
          <p:nvPr>
            <p:ph type="title"/>
          </p:nvPr>
        </p:nvSpPr>
        <p:spPr>
          <a:xfrm>
            <a:off x="323528" y="88776"/>
            <a:ext cx="3334072" cy="432048"/>
          </a:xfrm>
        </p:spPr>
        <p:txBody>
          <a:bodyPr/>
          <a:lstStyle/>
          <a:p>
            <a:r>
              <a:rPr lang="lt-LT" sz="2000" dirty="0"/>
              <a:t>A</a:t>
            </a:r>
            <a:r>
              <a:rPr lang="en-US" sz="2000" dirty="0" err="1"/>
              <a:t>ccessories</a:t>
            </a:r>
            <a:endParaRPr lang="lt-LT" sz="2000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14" t="8772" r="192" b="32132"/>
          <a:stretch/>
        </p:blipFill>
        <p:spPr>
          <a:xfrm>
            <a:off x="5796136" y="4509120"/>
            <a:ext cx="2835305" cy="17469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499" t="47710" r="18502" b="28142"/>
          <a:stretch/>
        </p:blipFill>
        <p:spPr>
          <a:xfrm>
            <a:off x="5746155" y="1772816"/>
            <a:ext cx="2880320" cy="1656184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5652120" y="3789040"/>
            <a:ext cx="334946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lt-LT" b="1" dirty="0">
                <a:solidFill>
                  <a:schemeClr val="bg1"/>
                </a:solidFill>
              </a:rPr>
              <a:t>Warning sign „Do not disturb man“</a:t>
            </a:r>
            <a:r>
              <a:rPr lang="en-US" b="1" dirty="0">
                <a:solidFill>
                  <a:schemeClr val="bg1"/>
                </a:solidFill>
              </a:rPr>
              <a:t> </a:t>
            </a:r>
            <a:r>
              <a:rPr lang="en-US" dirty="0">
                <a:solidFill>
                  <a:schemeClr val="bg1"/>
                </a:solidFill>
              </a:rPr>
              <a:t>made of red color painted metal</a:t>
            </a:r>
            <a:r>
              <a:rPr lang="lt-LT" dirty="0">
                <a:solidFill>
                  <a:schemeClr val="bg1"/>
                </a:solidFill>
              </a:rPr>
              <a:t>.</a:t>
            </a: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695" t="30305" r="16297" b="20458"/>
          <a:stretch/>
        </p:blipFill>
        <p:spPr>
          <a:xfrm>
            <a:off x="512468" y="1974403"/>
            <a:ext cx="3915516" cy="3011935"/>
          </a:xfrm>
          <a:prstGeom prst="rect">
            <a:avLst/>
          </a:prstGeom>
        </p:spPr>
      </p:pic>
      <p:cxnSp>
        <p:nvCxnSpPr>
          <p:cNvPr id="16" name="Straight Arrow Connector 15"/>
          <p:cNvCxnSpPr/>
          <p:nvPr/>
        </p:nvCxnSpPr>
        <p:spPr>
          <a:xfrm flipV="1">
            <a:off x="2329519" y="3749801"/>
            <a:ext cx="2392034" cy="1175584"/>
          </a:xfrm>
          <a:prstGeom prst="straightConnector1">
            <a:avLst/>
          </a:prstGeom>
          <a:ln>
            <a:solidFill>
              <a:schemeClr val="bg1">
                <a:lumMod val="50000"/>
                <a:lumOff val="50000"/>
              </a:schemeClr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>
            <a:off x="627920" y="4512774"/>
            <a:ext cx="722706" cy="360040"/>
          </a:xfrm>
          <a:prstGeom prst="straightConnector1">
            <a:avLst/>
          </a:prstGeom>
          <a:ln>
            <a:solidFill>
              <a:schemeClr val="bg1">
                <a:lumMod val="50000"/>
                <a:lumOff val="50000"/>
              </a:schemeClr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>
            <a:off x="848345" y="2439042"/>
            <a:ext cx="389740" cy="50619"/>
          </a:xfrm>
          <a:prstGeom prst="straightConnector1">
            <a:avLst/>
          </a:prstGeom>
          <a:ln>
            <a:solidFill>
              <a:schemeClr val="bg1">
                <a:lumMod val="50000"/>
                <a:lumOff val="50000"/>
              </a:schemeClr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 flipH="1" flipV="1">
            <a:off x="662021" y="2562265"/>
            <a:ext cx="75030" cy="1769513"/>
          </a:xfrm>
          <a:prstGeom prst="straightConnector1">
            <a:avLst/>
          </a:prstGeom>
          <a:ln>
            <a:solidFill>
              <a:schemeClr val="bg1">
                <a:lumMod val="50000"/>
                <a:lumOff val="50000"/>
              </a:schemeClr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1670133" y="4685905"/>
            <a:ext cx="805630" cy="288032"/>
          </a:xfrm>
          <a:prstGeom prst="line">
            <a:avLst/>
          </a:prstGeom>
          <a:ln>
            <a:solidFill>
              <a:schemeClr val="bg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4190413" y="3605785"/>
            <a:ext cx="576064" cy="180020"/>
          </a:xfrm>
          <a:prstGeom prst="line">
            <a:avLst/>
          </a:prstGeom>
          <a:ln>
            <a:solidFill>
              <a:schemeClr val="bg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 flipH="1">
            <a:off x="574073" y="4384349"/>
            <a:ext cx="359132" cy="149428"/>
          </a:xfrm>
          <a:prstGeom prst="line">
            <a:avLst/>
          </a:prstGeom>
          <a:ln>
            <a:solidFill>
              <a:schemeClr val="bg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1238085" y="4705445"/>
            <a:ext cx="505250" cy="219940"/>
          </a:xfrm>
          <a:prstGeom prst="line">
            <a:avLst/>
          </a:prstGeom>
          <a:ln>
            <a:solidFill>
              <a:schemeClr val="bg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 flipH="1" flipV="1">
            <a:off x="574073" y="2549004"/>
            <a:ext cx="303973" cy="48669"/>
          </a:xfrm>
          <a:prstGeom prst="line">
            <a:avLst/>
          </a:prstGeom>
          <a:ln>
            <a:solidFill>
              <a:schemeClr val="bg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 flipH="1" flipV="1">
            <a:off x="662021" y="4295792"/>
            <a:ext cx="260000" cy="84657"/>
          </a:xfrm>
          <a:prstGeom prst="line">
            <a:avLst/>
          </a:prstGeom>
          <a:ln>
            <a:solidFill>
              <a:schemeClr val="bg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>
            <a:off x="1238085" y="2439042"/>
            <a:ext cx="0" cy="216747"/>
          </a:xfrm>
          <a:prstGeom prst="line">
            <a:avLst/>
          </a:prstGeom>
          <a:ln>
            <a:solidFill>
              <a:schemeClr val="bg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>
            <a:off x="845063" y="2381649"/>
            <a:ext cx="10994" cy="216024"/>
          </a:xfrm>
          <a:prstGeom prst="line">
            <a:avLst/>
          </a:prstGeom>
          <a:ln>
            <a:solidFill>
              <a:schemeClr val="bg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Rectangle 27"/>
          <p:cNvSpPr/>
          <p:nvPr/>
        </p:nvSpPr>
        <p:spPr>
          <a:xfrm rot="19964878">
            <a:off x="3074554" y="4001745"/>
            <a:ext cx="1125403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rgbClr val="FF0000"/>
              </a:buClr>
            </a:pPr>
            <a:r>
              <a:rPr lang="lt-LT" sz="1200" dirty="0">
                <a:solidFill>
                  <a:schemeClr val="bg1"/>
                </a:solidFill>
              </a:rPr>
              <a:t>800 mm</a:t>
            </a:r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29" name="Rectangle 28"/>
          <p:cNvSpPr/>
          <p:nvPr/>
        </p:nvSpPr>
        <p:spPr>
          <a:xfrm rot="16044430">
            <a:off x="-3352" y="3218213"/>
            <a:ext cx="1125403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rgbClr val="FF0000"/>
              </a:buClr>
            </a:pPr>
            <a:r>
              <a:rPr lang="lt-LT" sz="1200" dirty="0">
                <a:solidFill>
                  <a:schemeClr val="bg1"/>
                </a:solidFill>
              </a:rPr>
              <a:t>300 mm</a:t>
            </a:r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30" name="Rectangle 29"/>
          <p:cNvSpPr/>
          <p:nvPr/>
        </p:nvSpPr>
        <p:spPr>
          <a:xfrm rot="1572412">
            <a:off x="665342" y="4573925"/>
            <a:ext cx="1125403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rgbClr val="FF0000"/>
              </a:buClr>
            </a:pPr>
            <a:r>
              <a:rPr lang="lt-LT" sz="1200" dirty="0">
                <a:solidFill>
                  <a:schemeClr val="bg1"/>
                </a:solidFill>
              </a:rPr>
              <a:t>200 mm</a:t>
            </a:r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31" name="Rectangle 30"/>
          <p:cNvSpPr/>
          <p:nvPr/>
        </p:nvSpPr>
        <p:spPr>
          <a:xfrm rot="162223">
            <a:off x="822221" y="2226185"/>
            <a:ext cx="1125403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rgbClr val="FF0000"/>
              </a:buClr>
            </a:pPr>
            <a:r>
              <a:rPr lang="lt-LT" sz="1200" dirty="0">
                <a:solidFill>
                  <a:schemeClr val="bg1"/>
                </a:solidFill>
              </a:rPr>
              <a:t>100 mm</a:t>
            </a:r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323528" y="764704"/>
            <a:ext cx="510216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Back cushion</a:t>
            </a:r>
            <a:r>
              <a:rPr lang="lt-LT" b="1" dirty="0">
                <a:solidFill>
                  <a:schemeClr val="bg1"/>
                </a:solidFill>
              </a:rPr>
              <a:t>:</a:t>
            </a:r>
          </a:p>
          <a:p>
            <a:pPr marL="285750" indent="-285750">
              <a:buClr>
                <a:srgbClr val="FF0000"/>
              </a:buClr>
              <a:buFont typeface="Wingdings" panose="05000000000000000000" pitchFamily="2" charset="2"/>
              <a:buChar char="§"/>
            </a:pPr>
            <a:r>
              <a:rPr lang="lt-LT" dirty="0" err="1">
                <a:solidFill>
                  <a:schemeClr val="bg1"/>
                </a:solidFill>
              </a:rPr>
              <a:t>Made</a:t>
            </a:r>
            <a:r>
              <a:rPr lang="lt-LT" dirty="0">
                <a:solidFill>
                  <a:schemeClr val="bg1"/>
                </a:solidFill>
              </a:rPr>
              <a:t> </a:t>
            </a:r>
            <a:r>
              <a:rPr lang="en-US" dirty="0">
                <a:solidFill>
                  <a:schemeClr val="bg1"/>
                </a:solidFill>
              </a:rPr>
              <a:t>of </a:t>
            </a:r>
            <a:r>
              <a:rPr lang="lt-LT" dirty="0" err="1">
                <a:solidFill>
                  <a:schemeClr val="bg1"/>
                </a:solidFill>
              </a:rPr>
              <a:t>foam</a:t>
            </a:r>
            <a:r>
              <a:rPr lang="lt-LT" dirty="0">
                <a:solidFill>
                  <a:schemeClr val="bg1"/>
                </a:solidFill>
              </a:rPr>
              <a:t> </a:t>
            </a:r>
            <a:r>
              <a:rPr lang="en-US" dirty="0">
                <a:solidFill>
                  <a:schemeClr val="bg1"/>
                </a:solidFill>
              </a:rPr>
              <a:t>(HR3538);</a:t>
            </a:r>
          </a:p>
          <a:p>
            <a:pPr indent="288000">
              <a:spcBef>
                <a:spcPts val="0"/>
              </a:spcBef>
              <a:buClr>
                <a:srgbClr val="FF0000"/>
              </a:buClr>
              <a:buFont typeface="Wingdings" panose="05000000000000000000" pitchFamily="2" charset="2"/>
              <a:buChar char="§"/>
            </a:pPr>
            <a:r>
              <a:rPr lang="lt-LT" dirty="0">
                <a:solidFill>
                  <a:schemeClr val="bg1"/>
                </a:solidFill>
              </a:rPr>
              <a:t>Upholstered with felt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lt-LT" dirty="0">
                <a:solidFill>
                  <a:schemeClr val="bg1"/>
                </a:solidFill>
              </a:rPr>
              <a:t>„Velito Presto“</a:t>
            </a:r>
            <a:r>
              <a:rPr lang="en-US" dirty="0">
                <a:solidFill>
                  <a:schemeClr val="bg1"/>
                </a:solidFill>
              </a:rPr>
              <a:t>;</a:t>
            </a:r>
            <a:endParaRPr lang="ru-RU" dirty="0">
              <a:solidFill>
                <a:schemeClr val="bg1"/>
              </a:solidFill>
            </a:endParaRPr>
          </a:p>
          <a:p>
            <a:pPr marL="285750" indent="-285750">
              <a:buClr>
                <a:srgbClr val="FF0000"/>
              </a:buClr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bg1"/>
                </a:solidFill>
              </a:rPr>
              <a:t>Zipper sewn into the lower part</a:t>
            </a:r>
            <a:r>
              <a:rPr lang="lt-LT" dirty="0">
                <a:solidFill>
                  <a:schemeClr val="bg1"/>
                </a:solidFill>
              </a:rPr>
              <a:t>.</a:t>
            </a:r>
            <a:endParaRPr lang="en-US" dirty="0">
              <a:solidFill>
                <a:schemeClr val="bg1"/>
              </a:solidFill>
            </a:endParaRPr>
          </a:p>
          <a:p>
            <a:endParaRPr lang="lt-LT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3737593"/>
      </p:ext>
    </p:extLst>
  </p:cSld>
  <p:clrMapOvr>
    <a:masterClrMapping/>
  </p:clrMapOvr>
  <p:transition>
    <p:fad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598783" y="2716330"/>
            <a:ext cx="161644" cy="1224136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3486552" y="5039598"/>
            <a:ext cx="899605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100" b="1" dirty="0">
                <a:solidFill>
                  <a:schemeClr val="bg1"/>
                </a:solidFill>
                <a:latin typeface="Arial" panose="020B0604020202020204" pitchFamily="34" charset="0"/>
              </a:rPr>
              <a:t>F</a:t>
            </a:r>
            <a:r>
              <a:rPr lang="lt-LT" sz="1100" b="1" dirty="0">
                <a:solidFill>
                  <a:schemeClr val="bg1"/>
                </a:solidFill>
                <a:latin typeface="Arial" panose="020B0604020202020204" pitchFamily="34" charset="0"/>
              </a:rPr>
              <a:t>requency</a:t>
            </a:r>
            <a:endParaRPr lang="en-US" sz="1100" b="1" dirty="0">
              <a:solidFill>
                <a:schemeClr val="bg1"/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 rot="16200000">
            <a:off x="-369849" y="3019552"/>
            <a:ext cx="1439818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100" b="1" dirty="0">
                <a:solidFill>
                  <a:schemeClr val="bg1"/>
                </a:solidFill>
                <a:latin typeface="Arial" panose="020B0604020202020204" pitchFamily="34" charset="0"/>
              </a:rPr>
              <a:t>Absorption degree</a:t>
            </a:r>
            <a:endParaRPr lang="en-US" sz="1100" b="1" dirty="0">
              <a:solidFill>
                <a:schemeClr val="bg1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323528" y="766445"/>
            <a:ext cx="756084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kern="0" dirty="0">
                <a:solidFill>
                  <a:schemeClr val="bg1"/>
                </a:solidFill>
              </a:rPr>
              <a:t>Sound absorption diagram in accordance with DIN EN ISO 11654</a:t>
            </a:r>
          </a:p>
        </p:txBody>
      </p:sp>
      <p:sp>
        <p:nvSpPr>
          <p:cNvPr id="21" name="Rectangle 20"/>
          <p:cNvSpPr/>
          <p:nvPr/>
        </p:nvSpPr>
        <p:spPr>
          <a:xfrm>
            <a:off x="438664" y="5445224"/>
            <a:ext cx="455413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</a:rPr>
              <a:t>Sound absorption coefficient </a:t>
            </a:r>
            <a:r>
              <a:rPr lang="el-GR" dirty="0">
                <a:solidFill>
                  <a:schemeClr val="bg1"/>
                </a:solidFill>
              </a:rPr>
              <a:t>α</a:t>
            </a:r>
            <a:r>
              <a:rPr lang="en-US" dirty="0">
                <a:solidFill>
                  <a:schemeClr val="bg1"/>
                </a:solidFill>
              </a:rPr>
              <a:t>w = </a:t>
            </a:r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</a:rPr>
              <a:t>0,45</a:t>
            </a:r>
          </a:p>
          <a:p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</a:rPr>
              <a:t>Class of the sound absorption</a:t>
            </a:r>
            <a:r>
              <a:rPr lang="lt-LT" dirty="0">
                <a:solidFill>
                  <a:schemeClr val="bg1"/>
                </a:solidFill>
                <a:latin typeface="Arial" panose="020B0604020202020204" pitchFamily="34" charset="0"/>
              </a:rPr>
              <a:t>:</a:t>
            </a:r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</a:rPr>
              <a:t> D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3" name="Title 3"/>
          <p:cNvSpPr txBox="1">
            <a:spLocks/>
          </p:cNvSpPr>
          <p:nvPr/>
        </p:nvSpPr>
        <p:spPr>
          <a:xfrm>
            <a:off x="350060" y="83090"/>
            <a:ext cx="3071700" cy="432048"/>
          </a:xfrm>
          <a:prstGeom prst="rect">
            <a:avLst/>
          </a:prstGeom>
          <a:noFill/>
        </p:spPr>
        <p:txBody>
          <a:bodyPr wrap="none" bIns="0" anchor="ctr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lang="en-US" sz="2400" b="1" cap="none" baseline="0" dirty="0">
                <a:solidFill>
                  <a:schemeClr val="tx1"/>
                </a:solidFill>
                <a:effectLst/>
                <a:latin typeface="+mj-lt"/>
                <a:ea typeface="+mj-ea"/>
                <a:cs typeface="Calibri" pitchFamily="34" charset="0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2000" kern="0" dirty="0"/>
              <a:t>ACOUSTIC MATERIAL „</a:t>
            </a:r>
            <a:r>
              <a:rPr lang="en-US" sz="2000" kern="0" dirty="0" err="1"/>
              <a:t>Basotect</a:t>
            </a:r>
            <a:r>
              <a:rPr lang="en-US" sz="2000" kern="0" dirty="0"/>
              <a:t> G“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1412" y="1515403"/>
            <a:ext cx="5724804" cy="35266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4607951"/>
      </p:ext>
    </p:extLst>
  </p:cSld>
  <p:clrMapOvr>
    <a:masterClrMapping/>
  </p:clrMapOvr>
  <p:transition>
    <p:fad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3"/>
          <p:cNvSpPr>
            <a:spLocks noGrp="1"/>
          </p:cNvSpPr>
          <p:nvPr>
            <p:ph type="title"/>
          </p:nvPr>
        </p:nvSpPr>
        <p:spPr>
          <a:xfrm>
            <a:off x="323528" y="88776"/>
            <a:ext cx="3334072" cy="432048"/>
          </a:xfrm>
        </p:spPr>
        <p:txBody>
          <a:bodyPr/>
          <a:lstStyle/>
          <a:p>
            <a:r>
              <a:rPr lang="lt-LT" sz="2000" dirty="0"/>
              <a:t>Covers</a:t>
            </a:r>
          </a:p>
        </p:txBody>
      </p:sp>
      <p:sp>
        <p:nvSpPr>
          <p:cNvPr id="4" name="Rectangle 3"/>
          <p:cNvSpPr/>
          <p:nvPr/>
        </p:nvSpPr>
        <p:spPr>
          <a:xfrm>
            <a:off x="323528" y="775737"/>
            <a:ext cx="165949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lt-LT" b="1" dirty="0">
                <a:solidFill>
                  <a:schemeClr val="bg1"/>
                </a:solidFill>
              </a:rPr>
              <a:t>Velito Presto:</a:t>
            </a:r>
          </a:p>
        </p:txBody>
      </p:sp>
      <p:sp>
        <p:nvSpPr>
          <p:cNvPr id="5" name="Rectangle 4"/>
          <p:cNvSpPr/>
          <p:nvPr/>
        </p:nvSpPr>
        <p:spPr>
          <a:xfrm>
            <a:off x="323528" y="3079993"/>
            <a:ext cx="198002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lt-LT" b="1" dirty="0">
                <a:solidFill>
                  <a:schemeClr val="bg1"/>
                </a:solidFill>
              </a:rPr>
              <a:t>Metal part color:</a:t>
            </a:r>
          </a:p>
        </p:txBody>
      </p:sp>
      <p:sp>
        <p:nvSpPr>
          <p:cNvPr id="6" name="Rectangle 5"/>
          <p:cNvSpPr/>
          <p:nvPr/>
        </p:nvSpPr>
        <p:spPr>
          <a:xfrm>
            <a:off x="421432" y="3521333"/>
            <a:ext cx="1224136" cy="64807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t-LT"/>
          </a:p>
        </p:txBody>
      </p:sp>
      <p:sp>
        <p:nvSpPr>
          <p:cNvPr id="7" name="Rectangle 6"/>
          <p:cNvSpPr/>
          <p:nvPr/>
        </p:nvSpPr>
        <p:spPr>
          <a:xfrm>
            <a:off x="1738888" y="3521333"/>
            <a:ext cx="1224136" cy="648072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t-LT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5392" b="20865"/>
          <a:stretch/>
        </p:blipFill>
        <p:spPr>
          <a:xfrm>
            <a:off x="432300" y="1075750"/>
            <a:ext cx="8316164" cy="1807955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3107040" y="3521333"/>
            <a:ext cx="1224136" cy="648072"/>
          </a:xfrm>
          <a:prstGeom prst="rect">
            <a:avLst/>
          </a:prstGeom>
          <a:solidFill>
            <a:srgbClr val="FF3D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t-LT"/>
          </a:p>
        </p:txBody>
      </p:sp>
      <p:sp>
        <p:nvSpPr>
          <p:cNvPr id="11" name="Rectangle 10"/>
          <p:cNvSpPr/>
          <p:nvPr/>
        </p:nvSpPr>
        <p:spPr>
          <a:xfrm>
            <a:off x="323528" y="4458589"/>
            <a:ext cx="131318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lt-LT" b="1" dirty="0">
                <a:solidFill>
                  <a:schemeClr val="bg1"/>
                </a:solidFill>
              </a:rPr>
              <a:t>Mel</a:t>
            </a:r>
            <a:r>
              <a:rPr lang="en-US" b="1" dirty="0" err="1">
                <a:solidFill>
                  <a:schemeClr val="bg1"/>
                </a:solidFill>
              </a:rPr>
              <a:t>amin</a:t>
            </a:r>
            <a:r>
              <a:rPr lang="lt-LT" b="1" dirty="0">
                <a:solidFill>
                  <a:schemeClr val="bg1"/>
                </a:solidFill>
              </a:rPr>
              <a:t>e: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867" y="4941757"/>
            <a:ext cx="1219439" cy="643095"/>
          </a:xfrm>
          <a:prstGeom prst="rect">
            <a:avLst/>
          </a:prstGeom>
          <a:ln>
            <a:noFill/>
          </a:ln>
        </p:spPr>
      </p:pic>
      <p:sp>
        <p:nvSpPr>
          <p:cNvPr id="13" name="Rectangle 12"/>
          <p:cNvSpPr/>
          <p:nvPr/>
        </p:nvSpPr>
        <p:spPr>
          <a:xfrm>
            <a:off x="432170" y="4952201"/>
            <a:ext cx="1224136" cy="648072"/>
          </a:xfrm>
          <a:prstGeom prst="rect">
            <a:avLst/>
          </a:prstGeom>
          <a:noFill/>
          <a:ln>
            <a:solidFill>
              <a:schemeClr val="tx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3390130402"/>
      </p:ext>
    </p:extLst>
  </p:cSld>
  <p:clrMapOvr>
    <a:masterClrMapping/>
  </p:clrMapOvr>
  <p:transition>
    <p:fad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5"/>
          </p:nvPr>
        </p:nvSpPr>
        <p:spPr>
          <a:xfrm>
            <a:off x="1691680" y="2636912"/>
            <a:ext cx="5688632" cy="504056"/>
          </a:xfrm>
        </p:spPr>
        <p:txBody>
          <a:bodyPr>
            <a:normAutofit/>
          </a:bodyPr>
          <a:lstStyle/>
          <a:p>
            <a:r>
              <a:rPr lang="en-US" sz="2400" dirty="0"/>
              <a:t>Let the work flow with JAZZ... </a:t>
            </a:r>
            <a:endParaRPr lang="lt-LT" sz="2400" dirty="0"/>
          </a:p>
        </p:txBody>
      </p:sp>
    </p:spTree>
    <p:extLst>
      <p:ext uri="{BB962C8B-B14F-4D97-AF65-F5344CB8AC3E}">
        <p14:creationId xmlns:p14="http://schemas.microsoft.com/office/powerpoint/2010/main" val="1436738401"/>
      </p:ext>
    </p:extLst>
  </p:cSld>
  <p:clrMapOvr>
    <a:masterClrMapping/>
  </p:clrMapOvr>
  <p:transition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623" b="8525"/>
          <a:stretch/>
        </p:blipFill>
        <p:spPr>
          <a:xfrm>
            <a:off x="2483768" y="750834"/>
            <a:ext cx="6660233" cy="5584747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323528" y="954594"/>
            <a:ext cx="3528392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lt-LT" b="1" dirty="0">
                <a:solidFill>
                  <a:schemeClr val="bg1"/>
                </a:solidFill>
              </a:rPr>
              <a:t>JAZZ collection lounge furniture </a:t>
            </a:r>
            <a:r>
              <a:rPr lang="en-US" b="1" dirty="0">
                <a:solidFill>
                  <a:schemeClr val="bg1"/>
                </a:solidFill>
              </a:rPr>
              <a:t>„</a:t>
            </a:r>
            <a:r>
              <a:rPr lang="lt-LT" b="1" dirty="0">
                <a:solidFill>
                  <a:schemeClr val="bg1"/>
                </a:solidFill>
              </a:rPr>
              <a:t>Silent Box</a:t>
            </a:r>
            <a:r>
              <a:rPr lang="en-US" b="1" dirty="0">
                <a:solidFill>
                  <a:schemeClr val="bg1"/>
                </a:solidFill>
              </a:rPr>
              <a:t>”</a:t>
            </a:r>
            <a:r>
              <a:rPr lang="lt-LT" dirty="0">
                <a:solidFill>
                  <a:schemeClr val="bg1"/>
                </a:solidFill>
              </a:rPr>
              <a:t>  –  o</a:t>
            </a:r>
            <a:r>
              <a:rPr lang="en-US" dirty="0" err="1">
                <a:solidFill>
                  <a:schemeClr val="bg1"/>
                </a:solidFill>
              </a:rPr>
              <a:t>ffice</a:t>
            </a:r>
            <a:r>
              <a:rPr lang="en-US" dirty="0">
                <a:solidFill>
                  <a:schemeClr val="bg1"/>
                </a:solidFill>
              </a:rPr>
              <a:t> spaces separating acoustic silence zone</a:t>
            </a:r>
            <a:r>
              <a:rPr lang="lt-LT" dirty="0">
                <a:solidFill>
                  <a:schemeClr val="bg1"/>
                </a:solidFill>
              </a:rPr>
              <a:t> </a:t>
            </a:r>
            <a:r>
              <a:rPr lang="en-US" dirty="0">
                <a:solidFill>
                  <a:schemeClr val="bg1"/>
                </a:solidFill>
              </a:rPr>
              <a:t>for meetings, development of ideas, individual work or just for recreation</a:t>
            </a:r>
            <a:r>
              <a:rPr lang="lt-LT" dirty="0">
                <a:solidFill>
                  <a:schemeClr val="bg1"/>
                </a:solidFill>
              </a:rPr>
              <a:t> in</a:t>
            </a:r>
          </a:p>
          <a:p>
            <a:pPr>
              <a:spcAft>
                <a:spcPts val="0"/>
              </a:spcAft>
            </a:pPr>
            <a:r>
              <a:rPr lang="lt-LT" dirty="0">
                <a:solidFill>
                  <a:schemeClr val="bg1"/>
                </a:solidFill>
              </a:rPr>
              <a:t>your working environment. </a:t>
            </a:r>
          </a:p>
        </p:txBody>
      </p:sp>
      <p:sp>
        <p:nvSpPr>
          <p:cNvPr id="9" name="Title 3"/>
          <p:cNvSpPr>
            <a:spLocks noGrp="1"/>
          </p:cNvSpPr>
          <p:nvPr>
            <p:ph type="title"/>
          </p:nvPr>
        </p:nvSpPr>
        <p:spPr>
          <a:xfrm>
            <a:off x="323528" y="88776"/>
            <a:ext cx="4320480" cy="432048"/>
          </a:xfrm>
        </p:spPr>
        <p:txBody>
          <a:bodyPr/>
          <a:lstStyle/>
          <a:p>
            <a:r>
              <a:rPr lang="lt-LT" sz="2000" dirty="0"/>
              <a:t>Silence zone </a:t>
            </a:r>
            <a:r>
              <a:rPr lang="ru-RU" sz="2000" dirty="0"/>
              <a:t>„</a:t>
            </a:r>
            <a:r>
              <a:rPr lang="lt-LT" sz="2000" dirty="0"/>
              <a:t>SILENT BOX</a:t>
            </a:r>
            <a:r>
              <a:rPr lang="ru-RU" sz="2000" dirty="0"/>
              <a:t>“</a:t>
            </a:r>
            <a:r>
              <a:rPr lang="lt-LT" sz="2000" dirty="0"/>
              <a:t> </a:t>
            </a:r>
            <a:r>
              <a:rPr lang="ru-RU" sz="2000" dirty="0"/>
              <a:t> </a:t>
            </a:r>
            <a:endParaRPr lang="lt-LT" sz="2000" dirty="0"/>
          </a:p>
        </p:txBody>
      </p:sp>
    </p:spTree>
    <p:extLst>
      <p:ext uri="{BB962C8B-B14F-4D97-AF65-F5344CB8AC3E}">
        <p14:creationId xmlns:p14="http://schemas.microsoft.com/office/powerpoint/2010/main" val="3259632323"/>
      </p:ext>
    </p:extLst>
  </p:cSld>
  <p:clrMapOvr>
    <a:masterClrMapping/>
  </p:clrMapOvr>
  <p:transition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3"/>
          <p:cNvSpPr>
            <a:spLocks noGrp="1"/>
          </p:cNvSpPr>
          <p:nvPr>
            <p:ph type="title"/>
          </p:nvPr>
        </p:nvSpPr>
        <p:spPr>
          <a:xfrm>
            <a:off x="323528" y="88776"/>
            <a:ext cx="4320480" cy="432048"/>
          </a:xfrm>
        </p:spPr>
        <p:txBody>
          <a:bodyPr/>
          <a:lstStyle/>
          <a:p>
            <a:r>
              <a:rPr lang="ru-RU" sz="2000" dirty="0"/>
              <a:t>„</a:t>
            </a:r>
            <a:r>
              <a:rPr lang="lt-LT" sz="2000" dirty="0"/>
              <a:t>SILENT BOX</a:t>
            </a:r>
            <a:r>
              <a:rPr lang="ru-RU" sz="2000" dirty="0"/>
              <a:t>“</a:t>
            </a:r>
            <a:r>
              <a:rPr lang="lt-LT" sz="2000" dirty="0"/>
              <a:t> individual space</a:t>
            </a:r>
          </a:p>
        </p:txBody>
      </p:sp>
      <p:sp>
        <p:nvSpPr>
          <p:cNvPr id="7" name="Text Placeholder 5"/>
          <p:cNvSpPr txBox="1">
            <a:spLocks/>
          </p:cNvSpPr>
          <p:nvPr/>
        </p:nvSpPr>
        <p:spPr>
          <a:xfrm>
            <a:off x="5436096" y="116632"/>
            <a:ext cx="3600400" cy="432047"/>
          </a:xfrm>
          <a:prstGeom prst="rect">
            <a:avLst/>
          </a:prstGeom>
          <a:noFill/>
          <a:ln w="38100" cap="sq" cmpd="sng" algn="ctr">
            <a:noFill/>
            <a:prstDash val="solid"/>
            <a:miter lim="800000"/>
          </a:ln>
          <a:effectLst/>
        </p:spPr>
        <p:txBody>
          <a:bodyPr anchor="t">
            <a:no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sz="2400" i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800100" indent="-342900" algn="l" rtl="0" eaLnBrk="1" latinLnBrk="0" hangingPunct="1">
              <a:spcBef>
                <a:spcPct val="20000"/>
              </a:spcBef>
              <a:buClr>
                <a:srgbClr val="F1A60F"/>
              </a:buClr>
              <a:buFont typeface="Wingdings" pitchFamily="2" charset="2"/>
              <a:buChar char="§"/>
              <a:defRPr sz="20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257300" indent="-342900" algn="l" rtl="0" eaLnBrk="1" latinLnBrk="0" hangingPunct="1">
              <a:spcBef>
                <a:spcPct val="20000"/>
              </a:spcBef>
              <a:buClr>
                <a:srgbClr val="F1A60F"/>
              </a:buClr>
              <a:buFont typeface="Wingdings" pitchFamily="2" charset="2"/>
              <a:buChar char="§"/>
              <a:defRPr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latinLnBrk="0" hangingPunct="1">
              <a:spcBef>
                <a:spcPct val="20000"/>
              </a:spcBef>
              <a:buClr>
                <a:srgbClr val="F1A60F"/>
              </a:buClr>
              <a:buFont typeface="Wingdings" pitchFamily="2" charset="2"/>
              <a:buChar char="§"/>
              <a:defRPr sz="16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latinLnBrk="0" hangingPunct="1">
              <a:spcBef>
                <a:spcPct val="20000"/>
              </a:spcBef>
              <a:buClr>
                <a:srgbClr val="F1A60F"/>
              </a:buClr>
              <a:buFont typeface="Wingdings" pitchFamily="2" charset="2"/>
              <a:buChar char="§"/>
              <a:defRPr sz="1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eaLnBrk="1" latinLnBrk="0" hangingPunct="1">
              <a:spcBef>
                <a:spcPct val="20000"/>
              </a:spcBef>
              <a:buChar char="•"/>
              <a:defRPr sz="20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eaLnBrk="1" latinLnBrk="0" hangingPunct="1">
              <a:spcBef>
                <a:spcPct val="20000"/>
              </a:spcBef>
              <a:buChar char="•"/>
              <a:defRPr sz="20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eaLnBrk="1" latinLnBrk="0" hangingPunct="1">
              <a:spcBef>
                <a:spcPct val="20000"/>
              </a:spcBef>
              <a:buChar char="•"/>
              <a:defRPr sz="20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eaLnBrk="1" latinLnBrk="0" hangingPunct="1">
              <a:spcBef>
                <a:spcPct val="20000"/>
              </a:spcBef>
              <a:buChar char="•"/>
              <a:defRPr sz="20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algn="r"/>
            <a:endParaRPr lang="lt-LT" sz="2000" kern="0" dirty="0">
              <a:solidFill>
                <a:schemeClr val="tx1"/>
              </a:solidFill>
            </a:endParaRPr>
          </a:p>
          <a:p>
            <a:pPr algn="r"/>
            <a:endParaRPr lang="lt-LT" sz="2000" kern="0" dirty="0">
              <a:solidFill>
                <a:schemeClr val="tx1"/>
              </a:solidFill>
            </a:endParaRPr>
          </a:p>
        </p:txBody>
      </p:sp>
      <p:pic>
        <p:nvPicPr>
          <p:cNvPr id="1026" name="Picture 2" descr="C:\Users\seven\Desktop\Silent box atnaujinimas\Silent box atnaujinimas\Foto\Lauros\AGS181(2)+AGS182+AGS183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88" t="18062" r="6362" b="17737"/>
          <a:stretch/>
        </p:blipFill>
        <p:spPr bwMode="auto">
          <a:xfrm>
            <a:off x="1187624" y="980728"/>
            <a:ext cx="6855588" cy="50852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39143214"/>
      </p:ext>
    </p:extLst>
  </p:cSld>
  <p:clrMapOvr>
    <a:masterClrMapping/>
  </p:clrMapOvr>
  <p:transition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000" dirty="0"/>
              <a:t>„</a:t>
            </a:r>
            <a:r>
              <a:rPr lang="lt-LT" sz="2000" dirty="0"/>
              <a:t>SILENT BOX</a:t>
            </a:r>
            <a:r>
              <a:rPr lang="ru-RU" sz="2000" dirty="0"/>
              <a:t>“</a:t>
            </a:r>
            <a:r>
              <a:rPr lang="lt-LT" sz="2000" dirty="0"/>
              <a:t> modern accent</a:t>
            </a:r>
            <a:endParaRPr lang="en-US" sz="20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41" t="10064" r="11103" b="14458"/>
          <a:stretch/>
        </p:blipFill>
        <p:spPr>
          <a:xfrm>
            <a:off x="6661068" y="3429000"/>
            <a:ext cx="2482931" cy="242895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25" t="11993" r="12092" b="15356"/>
          <a:stretch/>
        </p:blipFill>
        <p:spPr>
          <a:xfrm flipH="1">
            <a:off x="6661068" y="1052736"/>
            <a:ext cx="2482932" cy="2287963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1" r="261"/>
          <a:stretch/>
        </p:blipFill>
        <p:spPr>
          <a:xfrm>
            <a:off x="0" y="1141038"/>
            <a:ext cx="6503970" cy="47103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5860695"/>
      </p:ext>
    </p:extLst>
  </p:cSld>
  <p:clrMapOvr>
    <a:masterClrMapping/>
  </p:clrMapOvr>
  <p:transition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577" b="-1"/>
          <a:stretch/>
        </p:blipFill>
        <p:spPr>
          <a:xfrm>
            <a:off x="-6712" y="701040"/>
            <a:ext cx="9150712" cy="5562261"/>
          </a:xfrm>
          <a:prstGeom prst="rect">
            <a:avLst/>
          </a:prstGeom>
        </p:spPr>
      </p:pic>
      <p:sp>
        <p:nvSpPr>
          <p:cNvPr id="8" name="Title 3"/>
          <p:cNvSpPr>
            <a:spLocks noGrp="1"/>
          </p:cNvSpPr>
          <p:nvPr>
            <p:ph type="title"/>
          </p:nvPr>
        </p:nvSpPr>
        <p:spPr>
          <a:xfrm>
            <a:off x="323528" y="88776"/>
            <a:ext cx="4320480" cy="432048"/>
          </a:xfrm>
        </p:spPr>
        <p:txBody>
          <a:bodyPr/>
          <a:lstStyle/>
          <a:p>
            <a:r>
              <a:rPr lang="ru-RU" sz="2000" dirty="0"/>
              <a:t>„</a:t>
            </a:r>
            <a:r>
              <a:rPr lang="lt-LT" sz="2000" dirty="0"/>
              <a:t>SILENT BOX</a:t>
            </a:r>
            <a:r>
              <a:rPr lang="ru-RU" sz="2000" dirty="0"/>
              <a:t>“</a:t>
            </a:r>
            <a:r>
              <a:rPr lang="lt-LT" sz="2000" dirty="0"/>
              <a:t> in work environment</a:t>
            </a:r>
          </a:p>
        </p:txBody>
      </p:sp>
    </p:spTree>
    <p:extLst>
      <p:ext uri="{BB962C8B-B14F-4D97-AF65-F5344CB8AC3E}">
        <p14:creationId xmlns:p14="http://schemas.microsoft.com/office/powerpoint/2010/main" val="3666079943"/>
      </p:ext>
    </p:extLst>
  </p:cSld>
  <p:clrMapOvr>
    <a:masterClrMapping/>
  </p:clrMapOvr>
  <p:transition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3"/>
          <p:cNvSpPr>
            <a:spLocks noGrp="1"/>
          </p:cNvSpPr>
          <p:nvPr>
            <p:ph type="title"/>
          </p:nvPr>
        </p:nvSpPr>
        <p:spPr>
          <a:xfrm>
            <a:off x="323528" y="88776"/>
            <a:ext cx="4320480" cy="432048"/>
          </a:xfrm>
        </p:spPr>
        <p:txBody>
          <a:bodyPr/>
          <a:lstStyle/>
          <a:p>
            <a:r>
              <a:rPr lang="lt-LT" sz="2000" dirty="0"/>
              <a:t>P</a:t>
            </a:r>
            <a:r>
              <a:rPr lang="en-US" sz="2000" dirty="0" err="1"/>
              <a:t>roduct</a:t>
            </a:r>
            <a:r>
              <a:rPr lang="en-US" sz="2000" dirty="0"/>
              <a:t> range</a:t>
            </a:r>
            <a:endParaRPr lang="lt-LT" sz="2000" dirty="0"/>
          </a:p>
        </p:txBody>
      </p:sp>
      <p:sp>
        <p:nvSpPr>
          <p:cNvPr id="10" name="Text Placeholder 5"/>
          <p:cNvSpPr txBox="1">
            <a:spLocks/>
          </p:cNvSpPr>
          <p:nvPr/>
        </p:nvSpPr>
        <p:spPr>
          <a:xfrm>
            <a:off x="5436096" y="116632"/>
            <a:ext cx="3600400" cy="432047"/>
          </a:xfrm>
          <a:prstGeom prst="rect">
            <a:avLst/>
          </a:prstGeom>
          <a:noFill/>
          <a:ln w="38100" cap="sq" cmpd="sng" algn="ctr">
            <a:noFill/>
            <a:prstDash val="solid"/>
            <a:miter lim="800000"/>
          </a:ln>
          <a:effectLst/>
        </p:spPr>
        <p:txBody>
          <a:bodyPr anchor="t">
            <a:no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sz="2400" i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800100" indent="-342900" algn="l" rtl="0" eaLnBrk="1" latinLnBrk="0" hangingPunct="1">
              <a:spcBef>
                <a:spcPct val="20000"/>
              </a:spcBef>
              <a:buClr>
                <a:srgbClr val="F1A60F"/>
              </a:buClr>
              <a:buFont typeface="Wingdings" pitchFamily="2" charset="2"/>
              <a:buChar char="§"/>
              <a:defRPr sz="20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257300" indent="-342900" algn="l" rtl="0" eaLnBrk="1" latinLnBrk="0" hangingPunct="1">
              <a:spcBef>
                <a:spcPct val="20000"/>
              </a:spcBef>
              <a:buClr>
                <a:srgbClr val="F1A60F"/>
              </a:buClr>
              <a:buFont typeface="Wingdings" pitchFamily="2" charset="2"/>
              <a:buChar char="§"/>
              <a:defRPr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latinLnBrk="0" hangingPunct="1">
              <a:spcBef>
                <a:spcPct val="20000"/>
              </a:spcBef>
              <a:buClr>
                <a:srgbClr val="F1A60F"/>
              </a:buClr>
              <a:buFont typeface="Wingdings" pitchFamily="2" charset="2"/>
              <a:buChar char="§"/>
              <a:defRPr sz="16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latinLnBrk="0" hangingPunct="1">
              <a:spcBef>
                <a:spcPct val="20000"/>
              </a:spcBef>
              <a:buClr>
                <a:srgbClr val="F1A60F"/>
              </a:buClr>
              <a:buFont typeface="Wingdings" pitchFamily="2" charset="2"/>
              <a:buChar char="§"/>
              <a:defRPr sz="1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eaLnBrk="1" latinLnBrk="0" hangingPunct="1">
              <a:spcBef>
                <a:spcPct val="20000"/>
              </a:spcBef>
              <a:buChar char="•"/>
              <a:defRPr sz="20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eaLnBrk="1" latinLnBrk="0" hangingPunct="1">
              <a:spcBef>
                <a:spcPct val="20000"/>
              </a:spcBef>
              <a:buChar char="•"/>
              <a:defRPr sz="20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eaLnBrk="1" latinLnBrk="0" hangingPunct="1">
              <a:spcBef>
                <a:spcPct val="20000"/>
              </a:spcBef>
              <a:buChar char="•"/>
              <a:defRPr sz="20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eaLnBrk="1" latinLnBrk="0" hangingPunct="1">
              <a:spcBef>
                <a:spcPct val="20000"/>
              </a:spcBef>
              <a:buChar char="•"/>
              <a:defRPr sz="20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algn="r"/>
            <a:endParaRPr lang="lt-LT" sz="2000" kern="0" dirty="0">
              <a:solidFill>
                <a:schemeClr val="tx1"/>
              </a:solidFill>
            </a:endParaRPr>
          </a:p>
          <a:p>
            <a:pPr algn="r"/>
            <a:endParaRPr lang="lt-LT" sz="2000" kern="0" dirty="0">
              <a:solidFill>
                <a:schemeClr val="tx1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23528" y="692696"/>
            <a:ext cx="403244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lt-LT" b="1" dirty="0">
                <a:solidFill>
                  <a:schemeClr val="bg1"/>
                </a:solidFill>
              </a:rPr>
              <a:t>„Silent Box“</a:t>
            </a:r>
            <a:r>
              <a:rPr lang="en-US" b="1" dirty="0">
                <a:solidFill>
                  <a:schemeClr val="bg1"/>
                </a:solidFill>
              </a:rPr>
              <a:t> model</a:t>
            </a:r>
            <a:r>
              <a:rPr lang="lt-LT" b="1" dirty="0">
                <a:solidFill>
                  <a:schemeClr val="bg1"/>
                </a:solidFill>
              </a:rPr>
              <a:t>s</a:t>
            </a:r>
            <a:r>
              <a:rPr lang="en-US" b="1" dirty="0">
                <a:solidFill>
                  <a:schemeClr val="bg1"/>
                </a:solidFill>
              </a:rPr>
              <a:t>:</a:t>
            </a:r>
            <a:endParaRPr lang="en-US" dirty="0">
              <a:solidFill>
                <a:schemeClr val="bg1"/>
              </a:solidFill>
              <a:effectLst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351576" y="3419708"/>
            <a:ext cx="403244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lt-LT" b="1" dirty="0">
                <a:solidFill>
                  <a:schemeClr val="bg1"/>
                </a:solidFill>
              </a:rPr>
              <a:t>Poufs</a:t>
            </a:r>
            <a:r>
              <a:rPr lang="en-US" b="1" dirty="0">
                <a:solidFill>
                  <a:schemeClr val="bg1"/>
                </a:solidFill>
              </a:rPr>
              <a:t>:</a:t>
            </a:r>
            <a:endParaRPr lang="en-US" dirty="0">
              <a:solidFill>
                <a:schemeClr val="bg1"/>
              </a:solidFill>
              <a:effectLst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40" t="13439" r="16631" b="14270"/>
          <a:stretch/>
        </p:blipFill>
        <p:spPr>
          <a:xfrm>
            <a:off x="323528" y="3819379"/>
            <a:ext cx="1728192" cy="187220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805" t="14748" r="18246" b="15741"/>
          <a:stretch/>
        </p:blipFill>
        <p:spPr>
          <a:xfrm>
            <a:off x="2339752" y="3887833"/>
            <a:ext cx="1656184" cy="180020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750" t="35301" r="19551" b="23750"/>
          <a:stretch/>
        </p:blipFill>
        <p:spPr>
          <a:xfrm>
            <a:off x="4226235" y="4755243"/>
            <a:ext cx="1281869" cy="92579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501" t="38660" r="15981" b="17240"/>
          <a:stretch/>
        </p:blipFill>
        <p:spPr>
          <a:xfrm>
            <a:off x="5724128" y="4663232"/>
            <a:ext cx="1512168" cy="101780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2320" y="4269047"/>
            <a:ext cx="1411990" cy="1411990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113" t="13961" r="16225" b="15849"/>
          <a:stretch/>
        </p:blipFill>
        <p:spPr>
          <a:xfrm>
            <a:off x="433483" y="1082030"/>
            <a:ext cx="1618237" cy="1729840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10" t="15589" r="10383" b="16682"/>
          <a:stretch/>
        </p:blipFill>
        <p:spPr>
          <a:xfrm>
            <a:off x="2367800" y="1112693"/>
            <a:ext cx="2016224" cy="1719720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604" t="17804" r="12153" b="16312"/>
          <a:stretch/>
        </p:blipFill>
        <p:spPr>
          <a:xfrm>
            <a:off x="4552916" y="1104553"/>
            <a:ext cx="2035308" cy="1735999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00" t="17451" r="11151" b="16400"/>
          <a:stretch/>
        </p:blipFill>
        <p:spPr>
          <a:xfrm>
            <a:off x="6757117" y="1104553"/>
            <a:ext cx="2032520" cy="1707317"/>
          </a:xfrm>
          <a:prstGeom prst="rect">
            <a:avLst/>
          </a:prstGeom>
        </p:spPr>
      </p:pic>
      <p:sp>
        <p:nvSpPr>
          <p:cNvPr id="24" name="Rectangle 23"/>
          <p:cNvSpPr/>
          <p:nvPr/>
        </p:nvSpPr>
        <p:spPr>
          <a:xfrm>
            <a:off x="757532" y="2891662"/>
            <a:ext cx="862737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</a:rPr>
              <a:t>AGS180</a:t>
            </a:r>
          </a:p>
        </p:txBody>
      </p:sp>
      <p:sp>
        <p:nvSpPr>
          <p:cNvPr id="25" name="Rectangle 24"/>
          <p:cNvSpPr/>
          <p:nvPr/>
        </p:nvSpPr>
        <p:spPr>
          <a:xfrm>
            <a:off x="2953791" y="2895966"/>
            <a:ext cx="862737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</a:rPr>
              <a:t>AGS181</a:t>
            </a:r>
          </a:p>
        </p:txBody>
      </p:sp>
      <p:sp>
        <p:nvSpPr>
          <p:cNvPr id="26" name="Rectangle 25"/>
          <p:cNvSpPr/>
          <p:nvPr/>
        </p:nvSpPr>
        <p:spPr>
          <a:xfrm>
            <a:off x="5186039" y="2895966"/>
            <a:ext cx="862737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</a:rPr>
              <a:t>AGS18</a:t>
            </a:r>
            <a:r>
              <a:rPr lang="lt-LT" sz="1400" dirty="0">
                <a:solidFill>
                  <a:schemeClr val="bg1"/>
                </a:solidFill>
              </a:rPr>
              <a:t>2</a:t>
            </a: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7380312" y="2891662"/>
            <a:ext cx="862737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</a:rPr>
              <a:t>AGS18</a:t>
            </a:r>
            <a:r>
              <a:rPr lang="lt-LT" sz="1400" dirty="0">
                <a:solidFill>
                  <a:schemeClr val="bg1"/>
                </a:solidFill>
              </a:rPr>
              <a:t>3</a:t>
            </a: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757532" y="5781215"/>
            <a:ext cx="862737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</a:rPr>
              <a:t>SGA1L0</a:t>
            </a:r>
          </a:p>
        </p:txBody>
      </p:sp>
      <p:sp>
        <p:nvSpPr>
          <p:cNvPr id="29" name="Rectangle 28"/>
          <p:cNvSpPr/>
          <p:nvPr/>
        </p:nvSpPr>
        <p:spPr>
          <a:xfrm>
            <a:off x="2737767" y="5785519"/>
            <a:ext cx="893193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</a:rPr>
              <a:t>SGA1R0</a:t>
            </a:r>
          </a:p>
        </p:txBody>
      </p:sp>
      <p:sp>
        <p:nvSpPr>
          <p:cNvPr id="30" name="Rectangle 29"/>
          <p:cNvSpPr/>
          <p:nvPr/>
        </p:nvSpPr>
        <p:spPr>
          <a:xfrm>
            <a:off x="4393951" y="5785519"/>
            <a:ext cx="862737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</a:rPr>
              <a:t>ZGZ005</a:t>
            </a:r>
          </a:p>
        </p:txBody>
      </p:sp>
      <p:sp>
        <p:nvSpPr>
          <p:cNvPr id="31" name="Rectangle 30"/>
          <p:cNvSpPr/>
          <p:nvPr/>
        </p:nvSpPr>
        <p:spPr>
          <a:xfrm>
            <a:off x="6050135" y="5781215"/>
            <a:ext cx="862737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</a:rPr>
              <a:t>SGZ001</a:t>
            </a:r>
          </a:p>
        </p:txBody>
      </p:sp>
      <p:sp>
        <p:nvSpPr>
          <p:cNvPr id="32" name="Rectangle 31"/>
          <p:cNvSpPr/>
          <p:nvPr/>
        </p:nvSpPr>
        <p:spPr>
          <a:xfrm>
            <a:off x="7670776" y="5781215"/>
            <a:ext cx="862737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</a:rPr>
              <a:t>ZGZ003</a:t>
            </a:r>
          </a:p>
        </p:txBody>
      </p:sp>
      <p:sp>
        <p:nvSpPr>
          <p:cNvPr id="33" name="Rectangle 32"/>
          <p:cNvSpPr/>
          <p:nvPr/>
        </p:nvSpPr>
        <p:spPr>
          <a:xfrm>
            <a:off x="4211960" y="3429000"/>
            <a:ext cx="403244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lt-LT" b="1" dirty="0" err="1">
                <a:solidFill>
                  <a:schemeClr val="bg1"/>
                </a:solidFill>
              </a:rPr>
              <a:t>Accessor</a:t>
            </a:r>
            <a:r>
              <a:rPr lang="en-US" b="1" dirty="0" err="1">
                <a:solidFill>
                  <a:schemeClr val="bg1"/>
                </a:solidFill>
              </a:rPr>
              <a:t>ies</a:t>
            </a:r>
            <a:r>
              <a:rPr lang="en-US" b="1" dirty="0">
                <a:solidFill>
                  <a:schemeClr val="bg1"/>
                </a:solidFill>
              </a:rPr>
              <a:t>:</a:t>
            </a:r>
            <a:endParaRPr lang="en-US" dirty="0">
              <a:solidFill>
                <a:schemeClr val="bg1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306455662"/>
      </p:ext>
    </p:extLst>
  </p:cSld>
  <p:clrMapOvr>
    <a:masterClrMapping/>
  </p:clrMapOvr>
  <p:transition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5"/>
          <p:cNvSpPr txBox="1">
            <a:spLocks/>
          </p:cNvSpPr>
          <p:nvPr/>
        </p:nvSpPr>
        <p:spPr>
          <a:xfrm>
            <a:off x="5436096" y="116632"/>
            <a:ext cx="3600400" cy="432047"/>
          </a:xfrm>
          <a:prstGeom prst="rect">
            <a:avLst/>
          </a:prstGeom>
          <a:noFill/>
          <a:ln w="38100" cap="sq" cmpd="sng" algn="ctr">
            <a:noFill/>
            <a:prstDash val="solid"/>
            <a:miter lim="800000"/>
          </a:ln>
          <a:effectLst/>
        </p:spPr>
        <p:txBody>
          <a:bodyPr anchor="t">
            <a:no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sz="2400" i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800100" indent="-342900" algn="l" rtl="0" eaLnBrk="1" latinLnBrk="0" hangingPunct="1">
              <a:spcBef>
                <a:spcPct val="20000"/>
              </a:spcBef>
              <a:buClr>
                <a:srgbClr val="F1A60F"/>
              </a:buClr>
              <a:buFont typeface="Wingdings" pitchFamily="2" charset="2"/>
              <a:buChar char="§"/>
              <a:defRPr sz="20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257300" indent="-342900" algn="l" rtl="0" eaLnBrk="1" latinLnBrk="0" hangingPunct="1">
              <a:spcBef>
                <a:spcPct val="20000"/>
              </a:spcBef>
              <a:buClr>
                <a:srgbClr val="F1A60F"/>
              </a:buClr>
              <a:buFont typeface="Wingdings" pitchFamily="2" charset="2"/>
              <a:buChar char="§"/>
              <a:defRPr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latinLnBrk="0" hangingPunct="1">
              <a:spcBef>
                <a:spcPct val="20000"/>
              </a:spcBef>
              <a:buClr>
                <a:srgbClr val="F1A60F"/>
              </a:buClr>
              <a:buFont typeface="Wingdings" pitchFamily="2" charset="2"/>
              <a:buChar char="§"/>
              <a:defRPr sz="16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latinLnBrk="0" hangingPunct="1">
              <a:spcBef>
                <a:spcPct val="20000"/>
              </a:spcBef>
              <a:buClr>
                <a:srgbClr val="F1A60F"/>
              </a:buClr>
              <a:buFont typeface="Wingdings" pitchFamily="2" charset="2"/>
              <a:buChar char="§"/>
              <a:defRPr sz="1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eaLnBrk="1" latinLnBrk="0" hangingPunct="1">
              <a:spcBef>
                <a:spcPct val="20000"/>
              </a:spcBef>
              <a:buChar char="•"/>
              <a:defRPr sz="20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eaLnBrk="1" latinLnBrk="0" hangingPunct="1">
              <a:spcBef>
                <a:spcPct val="20000"/>
              </a:spcBef>
              <a:buChar char="•"/>
              <a:defRPr sz="20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eaLnBrk="1" latinLnBrk="0" hangingPunct="1">
              <a:spcBef>
                <a:spcPct val="20000"/>
              </a:spcBef>
              <a:buChar char="•"/>
              <a:defRPr sz="20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eaLnBrk="1" latinLnBrk="0" hangingPunct="1">
              <a:spcBef>
                <a:spcPct val="20000"/>
              </a:spcBef>
              <a:buChar char="•"/>
              <a:defRPr sz="20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algn="r"/>
            <a:endParaRPr lang="lt-LT" sz="2000" kern="0" dirty="0">
              <a:solidFill>
                <a:schemeClr val="tx1"/>
              </a:solidFill>
            </a:endParaRPr>
          </a:p>
          <a:p>
            <a:pPr algn="r"/>
            <a:endParaRPr lang="lt-LT" sz="2000" kern="0" dirty="0">
              <a:solidFill>
                <a:schemeClr val="tx1"/>
              </a:solidFill>
            </a:endParaRPr>
          </a:p>
        </p:txBody>
      </p:sp>
      <p:sp>
        <p:nvSpPr>
          <p:cNvPr id="8" name="Title 3"/>
          <p:cNvSpPr>
            <a:spLocks noGrp="1"/>
          </p:cNvSpPr>
          <p:nvPr>
            <p:ph type="title"/>
          </p:nvPr>
        </p:nvSpPr>
        <p:spPr>
          <a:xfrm>
            <a:off x="323528" y="88776"/>
            <a:ext cx="4320480" cy="432048"/>
          </a:xfrm>
        </p:spPr>
        <p:txBody>
          <a:bodyPr/>
          <a:lstStyle/>
          <a:p>
            <a:r>
              <a:rPr lang="lt-LT" sz="2000" dirty="0"/>
              <a:t>Acoustic walls</a:t>
            </a:r>
          </a:p>
        </p:txBody>
      </p:sp>
      <p:sp>
        <p:nvSpPr>
          <p:cNvPr id="10" name="Text Placeholder 2"/>
          <p:cNvSpPr>
            <a:spLocks noGrp="1"/>
          </p:cNvSpPr>
          <p:nvPr>
            <p:ph type="body" sz="quarter" idx="14"/>
          </p:nvPr>
        </p:nvSpPr>
        <p:spPr>
          <a:xfrm>
            <a:off x="310241" y="908720"/>
            <a:ext cx="4261759" cy="4104456"/>
          </a:xfrm>
        </p:spPr>
        <p:txBody>
          <a:bodyPr>
            <a:noAutofit/>
          </a:bodyPr>
          <a:lstStyle/>
          <a:p>
            <a:r>
              <a:rPr lang="ru-RU" sz="1800" dirty="0"/>
              <a:t>„</a:t>
            </a:r>
            <a:r>
              <a:rPr lang="lt-LT" sz="1800" dirty="0"/>
              <a:t>Silent Box</a:t>
            </a:r>
            <a:r>
              <a:rPr lang="ru-RU" sz="1800" dirty="0"/>
              <a:t>“</a:t>
            </a:r>
            <a:r>
              <a:rPr lang="en-US" sz="1800" dirty="0"/>
              <a:t> consists of acoustic sound-absorbing walls</a:t>
            </a:r>
            <a:r>
              <a:rPr lang="lt-LT" sz="1800" dirty="0"/>
              <a:t>:</a:t>
            </a:r>
            <a:endParaRPr lang="en-US" sz="1800" dirty="0"/>
          </a:p>
          <a:p>
            <a:endParaRPr lang="lt-LT" sz="1800" b="1" dirty="0"/>
          </a:p>
          <a:p>
            <a:pPr marL="285750" indent="-285750">
              <a:spcBef>
                <a:spcPts val="0"/>
              </a:spcBef>
              <a:buClr>
                <a:srgbClr val="FF0000"/>
              </a:buClr>
              <a:buFont typeface="Wingdings" panose="05000000000000000000" pitchFamily="2" charset="2"/>
              <a:buChar char="§"/>
            </a:pPr>
            <a:r>
              <a:rPr lang="lt-LT" sz="1800" dirty="0"/>
              <a:t>Frame is made of</a:t>
            </a:r>
            <a:r>
              <a:rPr lang="en-US" sz="1800" dirty="0"/>
              <a:t> </a:t>
            </a:r>
            <a:r>
              <a:rPr lang="lt-LT" sz="1800" dirty="0"/>
              <a:t>MDF</a:t>
            </a:r>
            <a:r>
              <a:rPr lang="en-US" sz="1800" dirty="0"/>
              <a:t> </a:t>
            </a:r>
            <a:r>
              <a:rPr lang="lt-LT" sz="1800" dirty="0"/>
              <a:t>(</a:t>
            </a:r>
            <a:r>
              <a:rPr lang="en-US" sz="1800" dirty="0"/>
              <a:t>1</a:t>
            </a:r>
            <a:r>
              <a:rPr lang="lt-LT" sz="1800" dirty="0"/>
              <a:t>8</a:t>
            </a:r>
            <a:r>
              <a:rPr lang="en-US" sz="1800" dirty="0"/>
              <a:t>mm</a:t>
            </a:r>
            <a:r>
              <a:rPr lang="lt-LT" sz="1800" dirty="0"/>
              <a:t>)</a:t>
            </a:r>
            <a:r>
              <a:rPr lang="en-US" sz="1800" dirty="0"/>
              <a:t> </a:t>
            </a:r>
            <a:r>
              <a:rPr lang="lt-LT" sz="1800" dirty="0"/>
              <a:t>and</a:t>
            </a:r>
            <a:r>
              <a:rPr lang="en-US" sz="1800" dirty="0"/>
              <a:t> M</a:t>
            </a:r>
            <a:r>
              <a:rPr lang="lt-LT" sz="1800" dirty="0"/>
              <a:t>FC</a:t>
            </a:r>
            <a:r>
              <a:rPr lang="en-US" sz="1800" dirty="0"/>
              <a:t> </a:t>
            </a:r>
            <a:r>
              <a:rPr lang="lt-LT" sz="1800" dirty="0"/>
              <a:t>(</a:t>
            </a:r>
            <a:r>
              <a:rPr lang="en-US" sz="1800" dirty="0"/>
              <a:t>1</a:t>
            </a:r>
            <a:r>
              <a:rPr lang="lt-LT" sz="1800" dirty="0"/>
              <a:t>8</a:t>
            </a:r>
            <a:r>
              <a:rPr lang="en-US" sz="1800" dirty="0"/>
              <a:t>mm</a:t>
            </a:r>
            <a:r>
              <a:rPr lang="lt-LT" sz="1800" dirty="0"/>
              <a:t>)</a:t>
            </a:r>
            <a:r>
              <a:rPr lang="en-US" sz="1800" dirty="0"/>
              <a:t>;</a:t>
            </a:r>
            <a:endParaRPr lang="lt-LT" sz="1800" dirty="0"/>
          </a:p>
          <a:p>
            <a:pPr marL="285750" indent="-285750">
              <a:spcBef>
                <a:spcPts val="0"/>
              </a:spcBef>
              <a:buClr>
                <a:srgbClr val="FF0000"/>
              </a:buClr>
              <a:buFont typeface="Wingdings" panose="05000000000000000000" pitchFamily="2" charset="2"/>
              <a:buChar char="§"/>
            </a:pPr>
            <a:r>
              <a:rPr lang="en-US" sz="1800" dirty="0"/>
              <a:t>Frame is</a:t>
            </a:r>
            <a:r>
              <a:rPr lang="lt-LT" sz="1800" dirty="0"/>
              <a:t> coated </a:t>
            </a:r>
            <a:r>
              <a:rPr lang="en-US" sz="1800" dirty="0"/>
              <a:t>by </a:t>
            </a:r>
            <a:r>
              <a:rPr lang="lt-LT" sz="1800" dirty="0"/>
              <a:t>specially shaped foam</a:t>
            </a:r>
            <a:r>
              <a:rPr lang="en-US" sz="1800" dirty="0"/>
              <a:t> from outside</a:t>
            </a:r>
            <a:r>
              <a:rPr lang="lt-LT" sz="1800" dirty="0"/>
              <a:t> and </a:t>
            </a:r>
            <a:r>
              <a:rPr lang="en-US" sz="1800" dirty="0"/>
              <a:t>acoustic foam</a:t>
            </a:r>
            <a:r>
              <a:rPr lang="ru-RU" sz="1800" dirty="0"/>
              <a:t> </a:t>
            </a:r>
            <a:r>
              <a:rPr lang="en-US" sz="1800" dirty="0"/>
              <a:t>from the  inside</a:t>
            </a:r>
            <a:r>
              <a:rPr lang="ru-RU" sz="1800" dirty="0"/>
              <a:t> (</a:t>
            </a:r>
            <a:r>
              <a:rPr lang="lt-LT" sz="1800" dirty="0">
                <a:hlinkClick r:id="rId2" action="ppaction://hlinksldjump"/>
              </a:rPr>
              <a:t>see slide 15</a:t>
            </a:r>
            <a:r>
              <a:rPr lang="lt-LT" sz="1800" dirty="0"/>
              <a:t>)</a:t>
            </a:r>
            <a:r>
              <a:rPr lang="en-US" sz="1800" dirty="0"/>
              <a:t>;</a:t>
            </a:r>
            <a:endParaRPr lang="en-US" sz="1800" b="1" dirty="0"/>
          </a:p>
          <a:p>
            <a:pPr marL="285750" indent="-285750">
              <a:spcBef>
                <a:spcPts val="0"/>
              </a:spcBef>
              <a:buClr>
                <a:srgbClr val="FF0000"/>
              </a:buClr>
              <a:buFont typeface="Wingdings" panose="05000000000000000000" pitchFamily="2" charset="2"/>
              <a:buChar char="§"/>
            </a:pPr>
            <a:r>
              <a:rPr lang="lt-LT" sz="1800" dirty="0"/>
              <a:t>Dimensions </a:t>
            </a:r>
            <a:r>
              <a:rPr lang="en-US" sz="1800" dirty="0"/>
              <a:t>(mm): 18</a:t>
            </a:r>
            <a:r>
              <a:rPr lang="lt-LT" sz="1800" dirty="0"/>
              <a:t>10x925</a:t>
            </a:r>
            <a:r>
              <a:rPr lang="en-US" sz="1800" dirty="0"/>
              <a:t>, H=14</a:t>
            </a:r>
            <a:r>
              <a:rPr lang="lt-LT" sz="1800" dirty="0"/>
              <a:t>2</a:t>
            </a:r>
            <a:r>
              <a:rPr lang="en-US" sz="1800" dirty="0"/>
              <a:t>0 </a:t>
            </a:r>
            <a:r>
              <a:rPr lang="lt-LT" sz="1800" dirty="0"/>
              <a:t>;</a:t>
            </a:r>
            <a:endParaRPr lang="en-US" sz="1800" dirty="0"/>
          </a:p>
          <a:p>
            <a:pPr indent="288000">
              <a:spcBef>
                <a:spcPts val="0"/>
              </a:spcBef>
              <a:buClr>
                <a:srgbClr val="FF0000"/>
              </a:buClr>
              <a:buFont typeface="Wingdings" panose="05000000000000000000" pitchFamily="2" charset="2"/>
              <a:buChar char="§"/>
            </a:pPr>
            <a:r>
              <a:rPr lang="lt-LT" sz="1800" dirty="0"/>
              <a:t>Upholstered with felt</a:t>
            </a:r>
            <a:r>
              <a:rPr lang="en-US" sz="1800" dirty="0"/>
              <a:t> </a:t>
            </a:r>
            <a:r>
              <a:rPr lang="lt-LT" sz="1800" dirty="0"/>
              <a:t>„Velito Presto“</a:t>
            </a:r>
            <a:r>
              <a:rPr lang="en-US" sz="1800" dirty="0"/>
              <a:t>;</a:t>
            </a:r>
            <a:endParaRPr lang="ru-RU" sz="1800" dirty="0"/>
          </a:p>
          <a:p>
            <a:pPr marL="285750" indent="-285750">
              <a:spcBef>
                <a:spcPts val="0"/>
              </a:spcBef>
              <a:buClr>
                <a:srgbClr val="FF0000"/>
              </a:buClr>
              <a:buFont typeface="Wingdings" panose="05000000000000000000" pitchFamily="2" charset="2"/>
              <a:buChar char="§"/>
            </a:pPr>
            <a:r>
              <a:rPr lang="en-US" sz="1800" dirty="0"/>
              <a:t>Legs are made of </a:t>
            </a:r>
            <a:r>
              <a:rPr lang="lt-LT" sz="1800" dirty="0"/>
              <a:t>MD</a:t>
            </a:r>
            <a:r>
              <a:rPr lang="en-US" sz="1800" dirty="0"/>
              <a:t>F</a:t>
            </a:r>
            <a:r>
              <a:rPr lang="lt-LT" sz="1800" dirty="0"/>
              <a:t> painted in black colour, H=</a:t>
            </a:r>
            <a:r>
              <a:rPr lang="ru-RU" sz="1800" dirty="0"/>
              <a:t>3</a:t>
            </a:r>
            <a:r>
              <a:rPr lang="lt-LT" sz="1800" dirty="0"/>
              <a:t>9.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endParaRPr lang="lt-LT" sz="1800" dirty="0">
              <a:solidFill>
                <a:srgbClr val="FF0000"/>
              </a:solidFill>
            </a:endParaRPr>
          </a:p>
          <a:p>
            <a:pPr marL="457200" indent="-457200">
              <a:buClr>
                <a:srgbClr val="FF0000"/>
              </a:buClr>
              <a:buFont typeface="Wingdings" panose="05000000000000000000" pitchFamily="2" charset="2"/>
              <a:buChar char="§"/>
            </a:pPr>
            <a:endParaRPr lang="lt-LT" sz="1800" dirty="0">
              <a:solidFill>
                <a:srgbClr val="FF0000"/>
              </a:solidFill>
            </a:endParaRPr>
          </a:p>
          <a:p>
            <a:endParaRPr lang="lt-LT" sz="1800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789" t="11623" r="14853" b="12824"/>
          <a:stretch/>
        </p:blipFill>
        <p:spPr>
          <a:xfrm flipH="1">
            <a:off x="5029199" y="2163173"/>
            <a:ext cx="3791273" cy="4154427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392"/>
          <a:stretch/>
        </p:blipFill>
        <p:spPr>
          <a:xfrm>
            <a:off x="4712227" y="1196752"/>
            <a:ext cx="1447737" cy="1080120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5056716" y="908720"/>
            <a:ext cx="840295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lt-LT" sz="1000" kern="0" dirty="0">
                <a:solidFill>
                  <a:schemeClr val="bg1"/>
                </a:solidFill>
              </a:rPr>
              <a:t>Felt</a:t>
            </a:r>
            <a:r>
              <a:rPr lang="en-US" sz="1000" kern="0" dirty="0">
                <a:solidFill>
                  <a:schemeClr val="bg1"/>
                </a:solidFill>
              </a:rPr>
              <a:t> </a:t>
            </a:r>
            <a:r>
              <a:rPr lang="lt-LT" sz="1000" kern="0" dirty="0">
                <a:solidFill>
                  <a:schemeClr val="bg1"/>
                </a:solidFill>
              </a:rPr>
              <a:t>(</a:t>
            </a:r>
            <a:r>
              <a:rPr lang="en-US" sz="1000" kern="0" dirty="0">
                <a:solidFill>
                  <a:schemeClr val="bg1"/>
                </a:solidFill>
              </a:rPr>
              <a:t>1 mm</a:t>
            </a:r>
            <a:r>
              <a:rPr lang="lt-LT" sz="1000" kern="0" dirty="0">
                <a:solidFill>
                  <a:schemeClr val="bg1"/>
                </a:solidFill>
              </a:rPr>
              <a:t>)</a:t>
            </a:r>
            <a:endParaRPr lang="en-US" sz="1000" dirty="0">
              <a:solidFill>
                <a:schemeClr val="bg1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6391954" y="1896574"/>
            <a:ext cx="511679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lt-LT" sz="1000" kern="0" dirty="0">
                <a:solidFill>
                  <a:schemeClr val="bg1"/>
                </a:solidFill>
              </a:rPr>
              <a:t>Foam</a:t>
            </a:r>
            <a:endParaRPr lang="en-US" sz="1000" dirty="0">
              <a:solidFill>
                <a:schemeClr val="bg1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5029199" y="2390691"/>
            <a:ext cx="1548822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lt-LT" sz="1000" kern="0" dirty="0">
                <a:solidFill>
                  <a:schemeClr val="bg1"/>
                </a:solidFill>
              </a:rPr>
              <a:t>Raw chipboard (</a:t>
            </a:r>
            <a:r>
              <a:rPr lang="en-US" sz="1000" kern="0" dirty="0">
                <a:solidFill>
                  <a:schemeClr val="bg1"/>
                </a:solidFill>
              </a:rPr>
              <a:t>18 mm</a:t>
            </a:r>
            <a:r>
              <a:rPr lang="lt-LT" sz="1000" kern="0" dirty="0">
                <a:solidFill>
                  <a:schemeClr val="bg1"/>
                </a:solidFill>
              </a:rPr>
              <a:t>)</a:t>
            </a:r>
            <a:endParaRPr lang="en-US" sz="1000" dirty="0">
              <a:solidFill>
                <a:schemeClr val="bg1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6394289" y="1628760"/>
            <a:ext cx="1499128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lt-LT" sz="1000" kern="0" dirty="0">
                <a:solidFill>
                  <a:schemeClr val="bg1"/>
                </a:solidFill>
              </a:rPr>
              <a:t>Acoustic </a:t>
            </a:r>
            <a:r>
              <a:rPr lang="en-US" sz="1000" kern="0" dirty="0">
                <a:solidFill>
                  <a:schemeClr val="bg1"/>
                </a:solidFill>
              </a:rPr>
              <a:t>foam </a:t>
            </a:r>
            <a:r>
              <a:rPr lang="lt-LT" sz="1000" kern="0" dirty="0">
                <a:solidFill>
                  <a:schemeClr val="bg1"/>
                </a:solidFill>
              </a:rPr>
              <a:t>(</a:t>
            </a:r>
            <a:r>
              <a:rPr lang="en-US" sz="1000" kern="0" dirty="0">
                <a:solidFill>
                  <a:schemeClr val="bg1"/>
                </a:solidFill>
              </a:rPr>
              <a:t>18 mm</a:t>
            </a:r>
            <a:r>
              <a:rPr lang="lt-LT" sz="1000" kern="0" dirty="0">
                <a:solidFill>
                  <a:schemeClr val="bg1"/>
                </a:solidFill>
              </a:rPr>
              <a:t>)</a:t>
            </a:r>
            <a:endParaRPr lang="en-US" sz="1000" dirty="0">
              <a:solidFill>
                <a:schemeClr val="bg1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4809328" y="1186728"/>
            <a:ext cx="1356786" cy="1077459"/>
          </a:xfrm>
          <a:prstGeom prst="rect">
            <a:avLst/>
          </a:prstGeom>
          <a:noFill/>
          <a:ln>
            <a:solidFill>
              <a:schemeClr val="tx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7" name="Straight Arrow Connector 16"/>
          <p:cNvCxnSpPr/>
          <p:nvPr/>
        </p:nvCxnSpPr>
        <p:spPr>
          <a:xfrm flipH="1">
            <a:off x="5046898" y="1124744"/>
            <a:ext cx="173175" cy="311055"/>
          </a:xfrm>
          <a:prstGeom prst="straightConnector1">
            <a:avLst/>
          </a:prstGeom>
          <a:ln>
            <a:solidFill>
              <a:srgbClr val="E33E1D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 flipH="1" flipV="1">
            <a:off x="5476863" y="1740867"/>
            <a:ext cx="967345" cy="6577"/>
          </a:xfrm>
          <a:prstGeom prst="straightConnector1">
            <a:avLst/>
          </a:prstGeom>
          <a:ln>
            <a:solidFill>
              <a:srgbClr val="E33E1D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 flipH="1" flipV="1">
            <a:off x="5750410" y="2019684"/>
            <a:ext cx="693799" cy="2692"/>
          </a:xfrm>
          <a:prstGeom prst="straightConnector1">
            <a:avLst/>
          </a:prstGeom>
          <a:ln>
            <a:solidFill>
              <a:srgbClr val="E33E1D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>
            <a:off x="5750410" y="1124744"/>
            <a:ext cx="118580" cy="311055"/>
          </a:xfrm>
          <a:prstGeom prst="straightConnector1">
            <a:avLst/>
          </a:prstGeom>
          <a:ln>
            <a:solidFill>
              <a:srgbClr val="E33E1D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 flipH="1" flipV="1">
            <a:off x="5292080" y="2100984"/>
            <a:ext cx="97782" cy="319904"/>
          </a:xfrm>
          <a:prstGeom prst="straightConnector1">
            <a:avLst/>
          </a:prstGeom>
          <a:ln>
            <a:solidFill>
              <a:srgbClr val="E33E1D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>
            <a:stCxn id="14" idx="0"/>
          </p:cNvCxnSpPr>
          <p:nvPr/>
        </p:nvCxnSpPr>
        <p:spPr>
          <a:xfrm flipH="1" flipV="1">
            <a:off x="5615704" y="2082921"/>
            <a:ext cx="187906" cy="307770"/>
          </a:xfrm>
          <a:prstGeom prst="straightConnector1">
            <a:avLst/>
          </a:prstGeom>
          <a:ln>
            <a:solidFill>
              <a:srgbClr val="E33E1D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Rectangle 22"/>
          <p:cNvSpPr/>
          <p:nvPr/>
        </p:nvSpPr>
        <p:spPr>
          <a:xfrm>
            <a:off x="6884699" y="2271845"/>
            <a:ext cx="265796" cy="208898"/>
          </a:xfrm>
          <a:prstGeom prst="rect">
            <a:avLst/>
          </a:prstGeom>
          <a:noFill/>
          <a:ln>
            <a:solidFill>
              <a:schemeClr val="tx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4" name="Straight Connector 23"/>
          <p:cNvCxnSpPr>
            <a:endCxn id="23" idx="1"/>
          </p:cNvCxnSpPr>
          <p:nvPr/>
        </p:nvCxnSpPr>
        <p:spPr>
          <a:xfrm>
            <a:off x="5952383" y="1971128"/>
            <a:ext cx="932316" cy="405166"/>
          </a:xfrm>
          <a:prstGeom prst="line">
            <a:avLst/>
          </a:prstGeom>
          <a:ln>
            <a:solidFill>
              <a:schemeClr val="tx2">
                <a:lumMod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Rectangle 24"/>
          <p:cNvSpPr/>
          <p:nvPr/>
        </p:nvSpPr>
        <p:spPr>
          <a:xfrm>
            <a:off x="6399328" y="920493"/>
            <a:ext cx="1699504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kern="0" dirty="0">
                <a:solidFill>
                  <a:schemeClr val="bg1"/>
                </a:solidFill>
              </a:rPr>
              <a:t>Acoustic wall cut</a:t>
            </a:r>
            <a:endParaRPr lang="en-US" sz="1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2833405"/>
      </p:ext>
    </p:extLst>
  </p:cSld>
  <p:clrMapOvr>
    <a:masterClrMapping/>
  </p:clrMapOvr>
  <p:transition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2"/>
          <p:cNvSpPr>
            <a:spLocks noGrp="1"/>
          </p:cNvSpPr>
          <p:nvPr>
            <p:ph type="body" sz="quarter" idx="14"/>
          </p:nvPr>
        </p:nvSpPr>
        <p:spPr>
          <a:xfrm>
            <a:off x="323528" y="836712"/>
            <a:ext cx="5184576" cy="5292588"/>
          </a:xfrm>
        </p:spPr>
        <p:txBody>
          <a:bodyPr>
            <a:normAutofit/>
          </a:bodyPr>
          <a:lstStyle/>
          <a:p>
            <a:pPr marL="342900" indent="-342900">
              <a:buClr>
                <a:srgbClr val="FF3D01"/>
              </a:buClr>
              <a:buFont typeface="Wingdings" panose="05000000000000000000" pitchFamily="2" charset="2"/>
              <a:buChar char="§"/>
            </a:pPr>
            <a:r>
              <a:rPr lang="lt-LT" sz="1800" dirty="0"/>
              <a:t>Frame is made of </a:t>
            </a:r>
            <a:r>
              <a:rPr lang="en-US" sz="1800" dirty="0"/>
              <a:t>plywood </a:t>
            </a:r>
            <a:r>
              <a:rPr lang="lt-LT" sz="1800" dirty="0"/>
              <a:t>(</a:t>
            </a:r>
            <a:r>
              <a:rPr lang="en-US" sz="1800" dirty="0"/>
              <a:t>15 mm</a:t>
            </a:r>
            <a:r>
              <a:rPr lang="lt-LT" sz="1800" dirty="0"/>
              <a:t>)</a:t>
            </a:r>
            <a:r>
              <a:rPr lang="en-US" sz="1800" dirty="0"/>
              <a:t> </a:t>
            </a:r>
            <a:r>
              <a:rPr lang="lt-LT" sz="1800" dirty="0"/>
              <a:t>and</a:t>
            </a:r>
            <a:r>
              <a:rPr lang="en-US" sz="1800" dirty="0"/>
              <a:t> M</a:t>
            </a:r>
            <a:r>
              <a:rPr lang="lt-LT" sz="1800" dirty="0"/>
              <a:t>FC</a:t>
            </a:r>
            <a:r>
              <a:rPr lang="en-US" sz="1800" dirty="0"/>
              <a:t> </a:t>
            </a:r>
            <a:r>
              <a:rPr lang="lt-LT" sz="1800" dirty="0"/>
              <a:t>(</a:t>
            </a:r>
            <a:r>
              <a:rPr lang="en-US" sz="1800" dirty="0"/>
              <a:t>15 mm</a:t>
            </a:r>
            <a:r>
              <a:rPr lang="lt-LT" sz="1800" dirty="0"/>
              <a:t>)</a:t>
            </a:r>
            <a:r>
              <a:rPr lang="en-US" sz="1800" dirty="0"/>
              <a:t>;</a:t>
            </a:r>
            <a:endParaRPr lang="lt-LT" sz="1800" dirty="0"/>
          </a:p>
          <a:p>
            <a:pPr marL="342900" lvl="0" indent="-342900">
              <a:spcBef>
                <a:spcPts val="0"/>
              </a:spcBef>
              <a:buClr>
                <a:srgbClr val="FF3D01"/>
              </a:buClr>
              <a:buFont typeface="Wingdings" panose="05000000000000000000" pitchFamily="2" charset="2"/>
              <a:buChar char="§"/>
            </a:pPr>
            <a:r>
              <a:rPr lang="lt-LT" sz="1800" dirty="0"/>
              <a:t>Seat foam: upper part - 30mm thickness </a:t>
            </a:r>
            <a:r>
              <a:rPr lang="en-US" sz="1800" dirty="0"/>
              <a:t>HR5050</a:t>
            </a:r>
            <a:r>
              <a:rPr lang="lt-LT" sz="1800" dirty="0"/>
              <a:t> (density</a:t>
            </a:r>
            <a:r>
              <a:rPr lang="en-US" sz="1800" dirty="0"/>
              <a:t>: 48-51 kg/m³</a:t>
            </a:r>
            <a:r>
              <a:rPr lang="lt-LT" sz="1800" dirty="0"/>
              <a:t>), inner part - 60 mm thickness </a:t>
            </a:r>
            <a:r>
              <a:rPr lang="en-US" sz="1800" dirty="0"/>
              <a:t>HR3030</a:t>
            </a:r>
            <a:r>
              <a:rPr lang="lt-LT" sz="1800" dirty="0"/>
              <a:t> (density</a:t>
            </a:r>
            <a:r>
              <a:rPr lang="en-US" sz="1800" dirty="0"/>
              <a:t>: 28-32 kg/m³</a:t>
            </a:r>
            <a:r>
              <a:rPr lang="lt-LT" sz="1800" dirty="0"/>
              <a:t>)</a:t>
            </a:r>
            <a:r>
              <a:rPr lang="pt-BR" sz="1800" dirty="0"/>
              <a:t>;</a:t>
            </a:r>
            <a:endParaRPr lang="lt-LT" sz="1800" dirty="0"/>
          </a:p>
          <a:p>
            <a:pPr marL="342900" lvl="0" indent="-342900">
              <a:spcBef>
                <a:spcPts val="0"/>
              </a:spcBef>
              <a:buClr>
                <a:srgbClr val="FF3D01"/>
              </a:buClr>
              <a:buFont typeface="Wingdings" panose="05000000000000000000" pitchFamily="2" charset="2"/>
              <a:buChar char="§"/>
            </a:pPr>
            <a:r>
              <a:rPr lang="lt-LT" sz="1800" dirty="0"/>
              <a:t>Side foam: 20mm thickness </a:t>
            </a:r>
            <a:r>
              <a:rPr lang="en-US" sz="1800" dirty="0"/>
              <a:t>HR3030</a:t>
            </a:r>
            <a:r>
              <a:rPr lang="lt-LT" sz="1800" dirty="0"/>
              <a:t> (density</a:t>
            </a:r>
            <a:r>
              <a:rPr lang="en-US" sz="1800" dirty="0"/>
              <a:t>: 28-32 kg/m³</a:t>
            </a:r>
            <a:r>
              <a:rPr lang="lt-LT" sz="1800" dirty="0"/>
              <a:t>)</a:t>
            </a:r>
            <a:r>
              <a:rPr lang="en-US" sz="1800" dirty="0"/>
              <a:t>; </a:t>
            </a:r>
          </a:p>
          <a:p>
            <a:pPr marL="342900" indent="-342900">
              <a:spcBef>
                <a:spcPts val="0"/>
              </a:spcBef>
              <a:buClr>
                <a:srgbClr val="FF3D01"/>
              </a:buClr>
              <a:buFont typeface="Wingdings" panose="05000000000000000000" pitchFamily="2" charset="2"/>
              <a:buChar char="§"/>
            </a:pPr>
            <a:r>
              <a:rPr lang="lt-LT" sz="1800" dirty="0"/>
              <a:t>Dimensions </a:t>
            </a:r>
            <a:r>
              <a:rPr lang="en-US" sz="1800" dirty="0"/>
              <a:t>(mm)</a:t>
            </a:r>
            <a:r>
              <a:rPr lang="lt-LT" sz="1800" dirty="0"/>
              <a:t>:</a:t>
            </a:r>
            <a:r>
              <a:rPr lang="en-US" sz="1800" dirty="0"/>
              <a:t> </a:t>
            </a:r>
            <a:r>
              <a:rPr lang="lt-LT" sz="1800" dirty="0"/>
              <a:t>8</a:t>
            </a:r>
            <a:r>
              <a:rPr lang="en-US" sz="1800" dirty="0"/>
              <a:t>00x</a:t>
            </a:r>
            <a:r>
              <a:rPr lang="lt-LT" sz="1800" dirty="0"/>
              <a:t>6</a:t>
            </a:r>
            <a:r>
              <a:rPr lang="en-US" sz="1800" dirty="0"/>
              <a:t>00, H=</a:t>
            </a:r>
            <a:r>
              <a:rPr lang="lt-LT" sz="1800" dirty="0"/>
              <a:t>400</a:t>
            </a:r>
            <a:r>
              <a:rPr lang="en-US" sz="1800" dirty="0"/>
              <a:t>;</a:t>
            </a:r>
          </a:p>
          <a:p>
            <a:pPr marL="342900" lvl="1">
              <a:spcBef>
                <a:spcPts val="0"/>
              </a:spcBef>
            </a:pPr>
            <a:r>
              <a:rPr lang="lt-LT" sz="1800" dirty="0"/>
              <a:t>Upholstered with felt „Velito“; </a:t>
            </a:r>
          </a:p>
          <a:p>
            <a:pPr marL="342900" lvl="1">
              <a:spcBef>
                <a:spcPts val="0"/>
              </a:spcBef>
            </a:pPr>
            <a:r>
              <a:rPr lang="pt-BR" sz="1800" dirty="0"/>
              <a:t>Ba</a:t>
            </a:r>
            <a:r>
              <a:rPr lang="lt-LT" sz="1800" dirty="0" err="1"/>
              <a:t>se</a:t>
            </a:r>
            <a:r>
              <a:rPr lang="pt-BR" sz="1800" dirty="0"/>
              <a:t> is </a:t>
            </a:r>
            <a:r>
              <a:rPr lang="lt-LT" sz="1800" dirty="0"/>
              <a:t>black painted</a:t>
            </a:r>
            <a:r>
              <a:rPr lang="pt-BR" sz="1800" dirty="0"/>
              <a:t> metal</a:t>
            </a:r>
            <a:r>
              <a:rPr lang="lt-LT" sz="1800" dirty="0"/>
              <a:t> (</a:t>
            </a:r>
            <a:r>
              <a:rPr lang="pt-BR" sz="1800" dirty="0"/>
              <a:t>H=50mm</a:t>
            </a:r>
            <a:r>
              <a:rPr lang="lt-LT" sz="1800" dirty="0"/>
              <a:t>) with 4 glides (</a:t>
            </a:r>
            <a:r>
              <a:rPr lang="pt-BR" sz="1800" dirty="0"/>
              <a:t>H=</a:t>
            </a:r>
            <a:r>
              <a:rPr lang="lt-LT" sz="1800" dirty="0"/>
              <a:t>5mm).</a:t>
            </a:r>
            <a:endParaRPr lang="pt-BR" sz="1800" dirty="0"/>
          </a:p>
          <a:p>
            <a:pPr marL="342900" indent="-342900">
              <a:buClr>
                <a:srgbClr val="FF3D01"/>
              </a:buClr>
              <a:buFont typeface="Wingdings" panose="05000000000000000000" pitchFamily="2" charset="2"/>
              <a:buChar char="§"/>
            </a:pPr>
            <a:r>
              <a:rPr lang="en-US" sz="1800" dirty="0"/>
              <a:t>Linking parts</a:t>
            </a:r>
            <a:r>
              <a:rPr lang="lt-LT" sz="1800" dirty="0"/>
              <a:t> (metal angles (mm): 40x45, H=113) </a:t>
            </a:r>
            <a:r>
              <a:rPr lang="en-US" sz="1800" dirty="0"/>
              <a:t>allow to link the poufs into one line</a:t>
            </a:r>
            <a:r>
              <a:rPr lang="lt-LT" sz="1800" dirty="0"/>
              <a:t> (</a:t>
            </a:r>
            <a:r>
              <a:rPr lang="en-US" sz="1800" dirty="0"/>
              <a:t>example marked in red</a:t>
            </a:r>
            <a:r>
              <a:rPr lang="lt-LT" sz="1800" dirty="0"/>
              <a:t>).</a:t>
            </a:r>
            <a:endParaRPr lang="en-US" sz="1800" dirty="0"/>
          </a:p>
          <a:p>
            <a:pPr marL="0" lvl="1" indent="0">
              <a:spcBef>
                <a:spcPts val="0"/>
              </a:spcBef>
            </a:pPr>
            <a:endParaRPr lang="lt-LT" sz="1800" dirty="0"/>
          </a:p>
          <a:p>
            <a:pPr marL="457200" indent="-457200">
              <a:lnSpc>
                <a:spcPct val="120000"/>
              </a:lnSpc>
              <a:buClr>
                <a:srgbClr val="FF0000"/>
              </a:buClr>
              <a:buFont typeface="Wingdings" panose="05000000000000000000" pitchFamily="2" charset="2"/>
              <a:buChar char="§"/>
            </a:pPr>
            <a:endParaRPr lang="lt-LT" sz="1800" dirty="0"/>
          </a:p>
          <a:p>
            <a:pPr marL="457200" lvl="1" indent="0">
              <a:buNone/>
            </a:pPr>
            <a:endParaRPr lang="lt-LT" sz="1800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288" t="2105" r="16926" b="2105"/>
          <a:stretch/>
        </p:blipFill>
        <p:spPr>
          <a:xfrm>
            <a:off x="6300192" y="3356992"/>
            <a:ext cx="2808312" cy="2981666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" t="4514" r="8336"/>
          <a:stretch/>
        </p:blipFill>
        <p:spPr>
          <a:xfrm>
            <a:off x="5759624" y="728591"/>
            <a:ext cx="3384376" cy="2538391"/>
          </a:xfrm>
          <a:prstGeom prst="rect">
            <a:avLst/>
          </a:prstGeom>
        </p:spPr>
      </p:pic>
      <p:sp>
        <p:nvSpPr>
          <p:cNvPr id="11" name="Text Placeholder 5"/>
          <p:cNvSpPr txBox="1">
            <a:spLocks/>
          </p:cNvSpPr>
          <p:nvPr/>
        </p:nvSpPr>
        <p:spPr>
          <a:xfrm>
            <a:off x="5436096" y="116632"/>
            <a:ext cx="3600400" cy="432047"/>
          </a:xfrm>
          <a:prstGeom prst="rect">
            <a:avLst/>
          </a:prstGeom>
          <a:noFill/>
          <a:ln w="38100" cap="sq" cmpd="sng" algn="ctr">
            <a:noFill/>
            <a:prstDash val="solid"/>
            <a:miter lim="800000"/>
          </a:ln>
          <a:effectLst/>
        </p:spPr>
        <p:txBody>
          <a:bodyPr anchor="t">
            <a:no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sz="2400" i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800100" indent="-342900" algn="l" rtl="0" eaLnBrk="1" latinLnBrk="0" hangingPunct="1">
              <a:spcBef>
                <a:spcPct val="20000"/>
              </a:spcBef>
              <a:buClr>
                <a:srgbClr val="F1A60F"/>
              </a:buClr>
              <a:buFont typeface="Wingdings" pitchFamily="2" charset="2"/>
              <a:buChar char="§"/>
              <a:defRPr sz="20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257300" indent="-342900" algn="l" rtl="0" eaLnBrk="1" latinLnBrk="0" hangingPunct="1">
              <a:spcBef>
                <a:spcPct val="20000"/>
              </a:spcBef>
              <a:buClr>
                <a:srgbClr val="F1A60F"/>
              </a:buClr>
              <a:buFont typeface="Wingdings" pitchFamily="2" charset="2"/>
              <a:buChar char="§"/>
              <a:defRPr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latinLnBrk="0" hangingPunct="1">
              <a:spcBef>
                <a:spcPct val="20000"/>
              </a:spcBef>
              <a:buClr>
                <a:srgbClr val="F1A60F"/>
              </a:buClr>
              <a:buFont typeface="Wingdings" pitchFamily="2" charset="2"/>
              <a:buChar char="§"/>
              <a:defRPr sz="16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latinLnBrk="0" hangingPunct="1">
              <a:spcBef>
                <a:spcPct val="20000"/>
              </a:spcBef>
              <a:buClr>
                <a:srgbClr val="F1A60F"/>
              </a:buClr>
              <a:buFont typeface="Wingdings" pitchFamily="2" charset="2"/>
              <a:buChar char="§"/>
              <a:defRPr sz="1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eaLnBrk="1" latinLnBrk="0" hangingPunct="1">
              <a:spcBef>
                <a:spcPct val="20000"/>
              </a:spcBef>
              <a:buChar char="•"/>
              <a:defRPr sz="20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eaLnBrk="1" latinLnBrk="0" hangingPunct="1">
              <a:spcBef>
                <a:spcPct val="20000"/>
              </a:spcBef>
              <a:buChar char="•"/>
              <a:defRPr sz="20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eaLnBrk="1" latinLnBrk="0" hangingPunct="1">
              <a:spcBef>
                <a:spcPct val="20000"/>
              </a:spcBef>
              <a:buChar char="•"/>
              <a:defRPr sz="20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eaLnBrk="1" latinLnBrk="0" hangingPunct="1">
              <a:spcBef>
                <a:spcPct val="20000"/>
              </a:spcBef>
              <a:buChar char="•"/>
              <a:defRPr sz="20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algn="r"/>
            <a:endParaRPr lang="lt-LT" sz="2000" kern="0" dirty="0">
              <a:solidFill>
                <a:schemeClr val="tx1"/>
              </a:solidFill>
            </a:endParaRPr>
          </a:p>
          <a:p>
            <a:pPr algn="r"/>
            <a:endParaRPr lang="lt-LT" sz="2000" kern="0" dirty="0">
              <a:solidFill>
                <a:schemeClr val="tx1"/>
              </a:solidFill>
            </a:endParaRPr>
          </a:p>
        </p:txBody>
      </p:sp>
      <p:sp>
        <p:nvSpPr>
          <p:cNvPr id="12" name="Title 3"/>
          <p:cNvSpPr>
            <a:spLocks noGrp="1"/>
          </p:cNvSpPr>
          <p:nvPr>
            <p:ph type="title"/>
          </p:nvPr>
        </p:nvSpPr>
        <p:spPr>
          <a:xfrm>
            <a:off x="323528" y="88776"/>
            <a:ext cx="4320480" cy="432048"/>
          </a:xfrm>
        </p:spPr>
        <p:txBody>
          <a:bodyPr/>
          <a:lstStyle/>
          <a:p>
            <a:r>
              <a:rPr lang="lt-LT" sz="2000" dirty="0"/>
              <a:t>Poufs </a:t>
            </a:r>
            <a:r>
              <a:rPr lang="lt-LT" sz="2000" b="0" dirty="0"/>
              <a:t>(without backrest)</a:t>
            </a:r>
          </a:p>
        </p:txBody>
      </p:sp>
      <p:cxnSp>
        <p:nvCxnSpPr>
          <p:cNvPr id="3" name="Straight Connector 2"/>
          <p:cNvCxnSpPr/>
          <p:nvPr/>
        </p:nvCxnSpPr>
        <p:spPr>
          <a:xfrm flipH="1">
            <a:off x="7164288" y="4869160"/>
            <a:ext cx="1440160" cy="864096"/>
          </a:xfrm>
          <a:prstGeom prst="line">
            <a:avLst/>
          </a:prstGeom>
          <a:ln>
            <a:solidFill>
              <a:schemeClr val="bg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6588224" y="5445224"/>
            <a:ext cx="576064" cy="288032"/>
          </a:xfrm>
          <a:prstGeom prst="line">
            <a:avLst/>
          </a:prstGeom>
          <a:ln>
            <a:solidFill>
              <a:schemeClr val="bg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7164288" y="5733256"/>
            <a:ext cx="0" cy="288032"/>
          </a:xfrm>
          <a:prstGeom prst="line">
            <a:avLst/>
          </a:prstGeom>
          <a:ln>
            <a:solidFill>
              <a:schemeClr val="bg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13138921"/>
      </p:ext>
    </p:extLst>
  </p:cSld>
  <p:clrMapOvr>
    <a:masterClrMapping/>
  </p:clrMapOvr>
  <p:transition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291" t="8403" r="15363" b="1070"/>
          <a:stretch/>
        </p:blipFill>
        <p:spPr>
          <a:xfrm flipH="1">
            <a:off x="5831632" y="1658495"/>
            <a:ext cx="3312368" cy="4608512"/>
          </a:xfrm>
          <a:prstGeom prst="rect">
            <a:avLst/>
          </a:prstGeom>
        </p:spPr>
      </p:pic>
      <p:sp>
        <p:nvSpPr>
          <p:cNvPr id="7" name="Text Placeholder 5"/>
          <p:cNvSpPr txBox="1">
            <a:spLocks/>
          </p:cNvSpPr>
          <p:nvPr/>
        </p:nvSpPr>
        <p:spPr>
          <a:xfrm>
            <a:off x="5436096" y="116632"/>
            <a:ext cx="3600400" cy="432047"/>
          </a:xfrm>
          <a:prstGeom prst="rect">
            <a:avLst/>
          </a:prstGeom>
          <a:noFill/>
          <a:ln w="38100" cap="sq" cmpd="sng" algn="ctr">
            <a:noFill/>
            <a:prstDash val="solid"/>
            <a:miter lim="800000"/>
          </a:ln>
          <a:effectLst/>
        </p:spPr>
        <p:txBody>
          <a:bodyPr anchor="t">
            <a:no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sz="2400" i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800100" indent="-342900" algn="l" rtl="0" eaLnBrk="1" latinLnBrk="0" hangingPunct="1">
              <a:spcBef>
                <a:spcPct val="20000"/>
              </a:spcBef>
              <a:buClr>
                <a:srgbClr val="F1A60F"/>
              </a:buClr>
              <a:buFont typeface="Wingdings" pitchFamily="2" charset="2"/>
              <a:buChar char="§"/>
              <a:defRPr sz="20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257300" indent="-342900" algn="l" rtl="0" eaLnBrk="1" latinLnBrk="0" hangingPunct="1">
              <a:spcBef>
                <a:spcPct val="20000"/>
              </a:spcBef>
              <a:buClr>
                <a:srgbClr val="F1A60F"/>
              </a:buClr>
              <a:buFont typeface="Wingdings" pitchFamily="2" charset="2"/>
              <a:buChar char="§"/>
              <a:defRPr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latinLnBrk="0" hangingPunct="1">
              <a:spcBef>
                <a:spcPct val="20000"/>
              </a:spcBef>
              <a:buClr>
                <a:srgbClr val="F1A60F"/>
              </a:buClr>
              <a:buFont typeface="Wingdings" pitchFamily="2" charset="2"/>
              <a:buChar char="§"/>
              <a:defRPr sz="16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latinLnBrk="0" hangingPunct="1">
              <a:spcBef>
                <a:spcPct val="20000"/>
              </a:spcBef>
              <a:buClr>
                <a:srgbClr val="F1A60F"/>
              </a:buClr>
              <a:buFont typeface="Wingdings" pitchFamily="2" charset="2"/>
              <a:buChar char="§"/>
              <a:defRPr sz="1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eaLnBrk="1" latinLnBrk="0" hangingPunct="1">
              <a:spcBef>
                <a:spcPct val="20000"/>
              </a:spcBef>
              <a:buChar char="•"/>
              <a:defRPr sz="20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eaLnBrk="1" latinLnBrk="0" hangingPunct="1">
              <a:spcBef>
                <a:spcPct val="20000"/>
              </a:spcBef>
              <a:buChar char="•"/>
              <a:defRPr sz="20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eaLnBrk="1" latinLnBrk="0" hangingPunct="1">
              <a:spcBef>
                <a:spcPct val="20000"/>
              </a:spcBef>
              <a:buChar char="•"/>
              <a:defRPr sz="20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eaLnBrk="1" latinLnBrk="0" hangingPunct="1">
              <a:spcBef>
                <a:spcPct val="20000"/>
              </a:spcBef>
              <a:buChar char="•"/>
              <a:defRPr sz="20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algn="r"/>
            <a:endParaRPr lang="lt-LT" sz="2000" kern="0" dirty="0">
              <a:solidFill>
                <a:schemeClr val="tx1"/>
              </a:solidFill>
            </a:endParaRPr>
          </a:p>
          <a:p>
            <a:pPr algn="r"/>
            <a:endParaRPr lang="lt-LT" sz="2000" kern="0" dirty="0">
              <a:solidFill>
                <a:schemeClr val="tx1"/>
              </a:solidFill>
            </a:endParaRPr>
          </a:p>
        </p:txBody>
      </p:sp>
      <p:sp>
        <p:nvSpPr>
          <p:cNvPr id="8" name="Title 3"/>
          <p:cNvSpPr>
            <a:spLocks noGrp="1"/>
          </p:cNvSpPr>
          <p:nvPr>
            <p:ph type="title"/>
          </p:nvPr>
        </p:nvSpPr>
        <p:spPr>
          <a:xfrm>
            <a:off x="323528" y="88776"/>
            <a:ext cx="4320480" cy="432048"/>
          </a:xfrm>
        </p:spPr>
        <p:txBody>
          <a:bodyPr/>
          <a:lstStyle/>
          <a:p>
            <a:r>
              <a:rPr lang="lt-LT" sz="2000" dirty="0"/>
              <a:t>Desk </a:t>
            </a:r>
            <a:r>
              <a:rPr lang="lt-LT" sz="2000" dirty="0" err="1"/>
              <a:t>and</a:t>
            </a:r>
            <a:r>
              <a:rPr lang="lt-LT" sz="2000" dirty="0"/>
              <a:t> </a:t>
            </a:r>
            <a:r>
              <a:rPr lang="en-US" sz="2000" dirty="0"/>
              <a:t>linking </a:t>
            </a:r>
            <a:r>
              <a:rPr lang="lt-LT" sz="2000" dirty="0" err="1"/>
              <a:t>central</a:t>
            </a:r>
            <a:r>
              <a:rPr lang="lt-LT" sz="2000" dirty="0"/>
              <a:t> wall</a:t>
            </a:r>
          </a:p>
        </p:txBody>
      </p:sp>
      <p:sp>
        <p:nvSpPr>
          <p:cNvPr id="6" name="Text Placeholder 2"/>
          <p:cNvSpPr>
            <a:spLocks noGrp="1"/>
          </p:cNvSpPr>
          <p:nvPr>
            <p:ph type="body" sz="quarter" idx="14"/>
          </p:nvPr>
        </p:nvSpPr>
        <p:spPr>
          <a:xfrm>
            <a:off x="323528" y="1052736"/>
            <a:ext cx="5328592" cy="5364596"/>
          </a:xfrm>
        </p:spPr>
        <p:txBody>
          <a:bodyPr>
            <a:normAutofit/>
          </a:bodyPr>
          <a:lstStyle/>
          <a:p>
            <a:r>
              <a:rPr lang="lt-LT" sz="1470" b="1" dirty="0"/>
              <a:t>Desk (1):</a:t>
            </a:r>
            <a:endParaRPr lang="lt-LT" sz="1470" dirty="0"/>
          </a:p>
          <a:p>
            <a:pPr marL="285750" indent="-285750">
              <a:spcBef>
                <a:spcPts val="0"/>
              </a:spcBef>
              <a:buClr>
                <a:srgbClr val="FF0000"/>
              </a:buClr>
              <a:buFont typeface="Wingdings" panose="05000000000000000000" pitchFamily="2" charset="2"/>
              <a:buChar char="§"/>
            </a:pPr>
            <a:r>
              <a:rPr lang="lt-LT" sz="1470" dirty="0"/>
              <a:t>Desktop is made of L</a:t>
            </a:r>
            <a:r>
              <a:rPr lang="en-US" sz="1470" dirty="0"/>
              <a:t>MDP</a:t>
            </a:r>
            <a:r>
              <a:rPr lang="lt-LT" sz="1470" dirty="0"/>
              <a:t>, 25mm</a:t>
            </a:r>
            <a:r>
              <a:rPr lang="en-US" sz="1470" dirty="0"/>
              <a:t>;</a:t>
            </a:r>
            <a:endParaRPr lang="lt-LT" sz="1470" dirty="0"/>
          </a:p>
          <a:p>
            <a:pPr marL="285750" indent="-285750">
              <a:spcBef>
                <a:spcPts val="0"/>
              </a:spcBef>
              <a:buClr>
                <a:srgbClr val="FF0000"/>
              </a:buClr>
              <a:buFont typeface="Wingdings" panose="05000000000000000000" pitchFamily="2" charset="2"/>
              <a:buChar char="§"/>
            </a:pPr>
            <a:r>
              <a:rPr lang="lt-LT" sz="1470" dirty="0"/>
              <a:t>L</a:t>
            </a:r>
            <a:r>
              <a:rPr lang="en-US" sz="1470" dirty="0" err="1"/>
              <a:t>eg</a:t>
            </a:r>
            <a:r>
              <a:rPr lang="en-US" sz="1470" dirty="0"/>
              <a:t> is made of metal pipe</a:t>
            </a:r>
            <a:r>
              <a:rPr lang="lt-LT" sz="1470" dirty="0"/>
              <a:t> (mm): 70x20x2;</a:t>
            </a:r>
            <a:r>
              <a:rPr lang="en-US" sz="1470" dirty="0"/>
              <a:t> </a:t>
            </a:r>
            <a:endParaRPr lang="lt-LT" sz="1470" dirty="0"/>
          </a:p>
          <a:p>
            <a:pPr marL="285750" indent="-285750">
              <a:spcBef>
                <a:spcPts val="0"/>
              </a:spcBef>
              <a:buClr>
                <a:srgbClr val="FF0000"/>
              </a:buClr>
              <a:buFont typeface="Wingdings" panose="05000000000000000000" pitchFamily="2" charset="2"/>
              <a:buChar char="§"/>
            </a:pPr>
            <a:r>
              <a:rPr lang="lt-LT" sz="1470" dirty="0"/>
              <a:t>Desk dimensions </a:t>
            </a:r>
            <a:r>
              <a:rPr lang="en-US" sz="1470" dirty="0"/>
              <a:t>(mm)</a:t>
            </a:r>
            <a:r>
              <a:rPr lang="lt-LT" sz="1470" dirty="0"/>
              <a:t>:</a:t>
            </a:r>
            <a:r>
              <a:rPr lang="en-US" sz="1470" dirty="0"/>
              <a:t> </a:t>
            </a:r>
            <a:r>
              <a:rPr lang="lt-LT" sz="1470" dirty="0"/>
              <a:t>1200x650, H=740</a:t>
            </a:r>
            <a:r>
              <a:rPr lang="en-US" sz="1470" dirty="0"/>
              <a:t>;</a:t>
            </a:r>
          </a:p>
          <a:p>
            <a:pPr marL="285750" lvl="1" indent="-285750">
              <a:spcBef>
                <a:spcPts val="0"/>
              </a:spcBef>
            </a:pPr>
            <a:r>
              <a:rPr lang="lt-LT" sz="1470" dirty="0"/>
              <a:t>Black painted </a:t>
            </a:r>
            <a:r>
              <a:rPr lang="lt-LT" sz="1470" dirty="0" err="1"/>
              <a:t>leg</a:t>
            </a:r>
            <a:r>
              <a:rPr lang="lt-LT" sz="1470" dirty="0"/>
              <a:t> </a:t>
            </a:r>
            <a:r>
              <a:rPr lang="lt-LT" sz="1470" dirty="0" err="1"/>
              <a:t>glides</a:t>
            </a:r>
            <a:r>
              <a:rPr lang="en-US" sz="1470" dirty="0"/>
              <a:t> are </a:t>
            </a:r>
            <a:r>
              <a:rPr lang="lt-LT" sz="1470" dirty="0" err="1"/>
              <a:t>made</a:t>
            </a:r>
            <a:r>
              <a:rPr lang="lt-LT" sz="1470" dirty="0"/>
              <a:t> </a:t>
            </a:r>
            <a:r>
              <a:rPr lang="en-US" sz="1470" dirty="0"/>
              <a:t>of MDF, H=</a:t>
            </a:r>
            <a:r>
              <a:rPr lang="lt-LT" sz="1470" dirty="0"/>
              <a:t>16</a:t>
            </a:r>
            <a:r>
              <a:rPr lang="en-US" sz="1470" dirty="0"/>
              <a:t>mm;</a:t>
            </a:r>
            <a:endParaRPr lang="lt-LT" sz="1470" dirty="0"/>
          </a:p>
          <a:p>
            <a:pPr marL="285750" lvl="1" indent="-285750">
              <a:spcBef>
                <a:spcPts val="0"/>
              </a:spcBef>
            </a:pPr>
            <a:r>
              <a:rPr lang="en-US" sz="1470" dirty="0"/>
              <a:t>Metal </a:t>
            </a:r>
            <a:r>
              <a:rPr lang="lt-LT" sz="1470" dirty="0" err="1"/>
              <a:t>box</a:t>
            </a:r>
            <a:r>
              <a:rPr lang="lt-LT" sz="1470" dirty="0"/>
              <a:t> for wire management is fixed under the desktop (mm): 185x150, H</a:t>
            </a:r>
            <a:r>
              <a:rPr lang="en-US" sz="1470" dirty="0"/>
              <a:t>=</a:t>
            </a:r>
            <a:r>
              <a:rPr lang="lt-LT" sz="1470" dirty="0"/>
              <a:t>100</a:t>
            </a:r>
            <a:r>
              <a:rPr lang="en-US" sz="1470" dirty="0"/>
              <a:t> (</a:t>
            </a:r>
            <a:r>
              <a:rPr lang="lt-LT" sz="1470" dirty="0">
                <a:hlinkClick r:id="rId3" action="ppaction://hlinksldjump"/>
              </a:rPr>
              <a:t>see slide 12</a:t>
            </a:r>
            <a:r>
              <a:rPr lang="en-US" sz="1470" dirty="0"/>
              <a:t>) - </a:t>
            </a:r>
            <a:r>
              <a:rPr lang="en-US" sz="1470" dirty="0" err="1"/>
              <a:t>i</a:t>
            </a:r>
            <a:r>
              <a:rPr lang="lt-LT" sz="1470" dirty="0"/>
              <a:t>f </a:t>
            </a:r>
            <a:r>
              <a:rPr lang="lt-LT" sz="1470" dirty="0" err="1"/>
              <a:t>there</a:t>
            </a:r>
            <a:r>
              <a:rPr lang="lt-LT" sz="1470" dirty="0"/>
              <a:t> </a:t>
            </a:r>
            <a:r>
              <a:rPr lang="lt-LT" sz="1470" dirty="0" err="1"/>
              <a:t>is</a:t>
            </a:r>
            <a:r>
              <a:rPr lang="lt-LT" sz="1470" dirty="0"/>
              <a:t> a </a:t>
            </a:r>
            <a:r>
              <a:rPr lang="lt-LT" sz="1470" dirty="0" err="1"/>
              <a:t>power</a:t>
            </a:r>
            <a:r>
              <a:rPr lang="lt-LT" sz="1470" dirty="0"/>
              <a:t> </a:t>
            </a:r>
            <a:r>
              <a:rPr lang="lt-LT" sz="1470" dirty="0" err="1"/>
              <a:t>socket</a:t>
            </a:r>
            <a:r>
              <a:rPr lang="en-US" sz="1470" dirty="0"/>
              <a:t>.</a:t>
            </a:r>
          </a:p>
          <a:p>
            <a:pPr marL="285750" lvl="1" indent="-285750">
              <a:spcBef>
                <a:spcPts val="0"/>
              </a:spcBef>
            </a:pPr>
            <a:r>
              <a:rPr lang="en-US" sz="1470" dirty="0"/>
              <a:t>Linking parts</a:t>
            </a:r>
            <a:r>
              <a:rPr lang="lt-LT" sz="1470" dirty="0"/>
              <a:t> - metal angles (mm): 162x35x3</a:t>
            </a:r>
            <a:r>
              <a:rPr lang="en-US" sz="1470" dirty="0"/>
              <a:t>5</a:t>
            </a:r>
            <a:r>
              <a:rPr lang="lt-LT" sz="1470" dirty="0">
                <a:solidFill>
                  <a:srgbClr val="FF0000"/>
                </a:solidFill>
              </a:rPr>
              <a:t> </a:t>
            </a:r>
            <a:endParaRPr lang="en-US" sz="1470" dirty="0">
              <a:solidFill>
                <a:srgbClr val="FF0000"/>
              </a:solidFill>
            </a:endParaRPr>
          </a:p>
          <a:p>
            <a:pPr marL="0" lvl="1" indent="0">
              <a:spcBef>
                <a:spcPts val="0"/>
              </a:spcBef>
              <a:buNone/>
            </a:pPr>
            <a:r>
              <a:rPr lang="en-US" sz="1470" dirty="0">
                <a:solidFill>
                  <a:srgbClr val="FF0000"/>
                </a:solidFill>
              </a:rPr>
              <a:t>     </a:t>
            </a:r>
            <a:r>
              <a:rPr lang="lt-LT" sz="1470" dirty="0"/>
              <a:t>(</a:t>
            </a:r>
            <a:r>
              <a:rPr lang="lt-LT" sz="1470" dirty="0">
                <a:hlinkClick r:id="rId3" action="ppaction://hlinksldjump"/>
              </a:rPr>
              <a:t>see slide 12</a:t>
            </a:r>
            <a:r>
              <a:rPr lang="lt-LT" sz="1470" dirty="0"/>
              <a:t>)</a:t>
            </a:r>
            <a:r>
              <a:rPr lang="en-US" sz="1470" dirty="0"/>
              <a:t>.</a:t>
            </a:r>
          </a:p>
          <a:p>
            <a:pPr marL="0" lvl="1" indent="0">
              <a:spcBef>
                <a:spcPts val="0"/>
              </a:spcBef>
              <a:buNone/>
            </a:pPr>
            <a:endParaRPr lang="lt-LT" sz="1470" b="1" dirty="0"/>
          </a:p>
          <a:p>
            <a:pPr marL="0" lvl="1" indent="0">
              <a:spcBef>
                <a:spcPts val="0"/>
              </a:spcBef>
              <a:buNone/>
            </a:pPr>
            <a:r>
              <a:rPr lang="en-US" sz="1470" b="1" dirty="0"/>
              <a:t>Linking </a:t>
            </a:r>
            <a:r>
              <a:rPr lang="lt-LT" sz="1470" b="1" dirty="0" err="1"/>
              <a:t>central</a:t>
            </a:r>
            <a:r>
              <a:rPr lang="lt-LT" sz="1470" b="1" dirty="0"/>
              <a:t> wall (2):</a:t>
            </a:r>
          </a:p>
          <a:p>
            <a:pPr marL="285750" indent="-285750">
              <a:spcBef>
                <a:spcPts val="0"/>
              </a:spcBef>
              <a:buClr>
                <a:srgbClr val="FF0000"/>
              </a:buClr>
              <a:buFont typeface="Wingdings" panose="05000000000000000000" pitchFamily="2" charset="2"/>
              <a:buChar char="§"/>
            </a:pPr>
            <a:r>
              <a:rPr lang="lt-LT" sz="1470" dirty="0"/>
              <a:t>Frame is made of MDF (</a:t>
            </a:r>
            <a:r>
              <a:rPr lang="en-US" sz="1470" dirty="0"/>
              <a:t>1</a:t>
            </a:r>
            <a:r>
              <a:rPr lang="lt-LT" sz="1470" dirty="0"/>
              <a:t>8</a:t>
            </a:r>
            <a:r>
              <a:rPr lang="en-US" sz="1470" dirty="0"/>
              <a:t>mm</a:t>
            </a:r>
            <a:r>
              <a:rPr lang="lt-LT" sz="1470" dirty="0"/>
              <a:t>)</a:t>
            </a:r>
            <a:r>
              <a:rPr lang="en-US" sz="1470" dirty="0"/>
              <a:t> </a:t>
            </a:r>
            <a:r>
              <a:rPr lang="en-US" sz="1470" dirty="0" err="1"/>
              <a:t>ir</a:t>
            </a:r>
            <a:r>
              <a:rPr lang="en-US" sz="1470" dirty="0"/>
              <a:t> M</a:t>
            </a:r>
            <a:r>
              <a:rPr lang="lt-LT" sz="1470" dirty="0"/>
              <a:t>FC (</a:t>
            </a:r>
            <a:r>
              <a:rPr lang="en-US" sz="1470" dirty="0"/>
              <a:t>1</a:t>
            </a:r>
            <a:r>
              <a:rPr lang="lt-LT" sz="1470" dirty="0"/>
              <a:t>8</a:t>
            </a:r>
            <a:r>
              <a:rPr lang="en-US" sz="1470" dirty="0"/>
              <a:t> mm</a:t>
            </a:r>
            <a:r>
              <a:rPr lang="lt-LT" sz="1470" dirty="0"/>
              <a:t>)</a:t>
            </a:r>
            <a:r>
              <a:rPr lang="en-US" sz="1470" dirty="0"/>
              <a:t>;</a:t>
            </a:r>
            <a:endParaRPr lang="lt-LT" sz="1470" dirty="0"/>
          </a:p>
          <a:p>
            <a:pPr marL="285750" indent="-285750">
              <a:spcBef>
                <a:spcPts val="0"/>
              </a:spcBef>
              <a:buClr>
                <a:srgbClr val="FF0000"/>
              </a:buClr>
              <a:buFont typeface="Wingdings" panose="05000000000000000000" pitchFamily="2" charset="2"/>
              <a:buChar char="§"/>
            </a:pPr>
            <a:r>
              <a:rPr lang="en-US" sz="1470" dirty="0"/>
              <a:t>Frame is</a:t>
            </a:r>
            <a:r>
              <a:rPr lang="lt-LT" sz="1470" dirty="0"/>
              <a:t> coated </a:t>
            </a:r>
            <a:r>
              <a:rPr lang="en-US" sz="1470" dirty="0"/>
              <a:t>by </a:t>
            </a:r>
            <a:r>
              <a:rPr lang="lt-LT" sz="1470" dirty="0"/>
              <a:t>specially shaped foam</a:t>
            </a:r>
            <a:r>
              <a:rPr lang="en-US" sz="1470" dirty="0"/>
              <a:t> from outside</a:t>
            </a:r>
            <a:r>
              <a:rPr lang="lt-LT" sz="1470" dirty="0"/>
              <a:t> and </a:t>
            </a:r>
            <a:r>
              <a:rPr lang="en-US" sz="1470"/>
              <a:t>acoustic foam</a:t>
            </a:r>
            <a:r>
              <a:rPr lang="ru-RU" sz="1470"/>
              <a:t> </a:t>
            </a:r>
            <a:r>
              <a:rPr lang="en-US" sz="1470" dirty="0"/>
              <a:t>from the  inside</a:t>
            </a:r>
            <a:r>
              <a:rPr lang="ru-RU" sz="1470" dirty="0"/>
              <a:t> (</a:t>
            </a:r>
            <a:r>
              <a:rPr lang="lt-LT" sz="1470" dirty="0">
                <a:hlinkClick r:id="rId4" action="ppaction://hlinksldjump"/>
              </a:rPr>
              <a:t>see slide 15</a:t>
            </a:r>
            <a:r>
              <a:rPr lang="lt-LT" sz="1470" dirty="0"/>
              <a:t>)</a:t>
            </a:r>
            <a:r>
              <a:rPr lang="en-US" sz="1470" dirty="0"/>
              <a:t>;</a:t>
            </a:r>
            <a:endParaRPr lang="lt-LT" sz="1470" b="1" dirty="0"/>
          </a:p>
          <a:p>
            <a:pPr marL="285750" indent="-285750">
              <a:spcBef>
                <a:spcPts val="0"/>
              </a:spcBef>
              <a:buClr>
                <a:srgbClr val="FF0000"/>
              </a:buClr>
              <a:buFont typeface="Wingdings" panose="05000000000000000000" pitchFamily="2" charset="2"/>
              <a:buChar char="§"/>
            </a:pPr>
            <a:r>
              <a:rPr lang="lt-LT" sz="1470" dirty="0"/>
              <a:t>Dimensions </a:t>
            </a:r>
            <a:r>
              <a:rPr lang="en-US" sz="1470" dirty="0"/>
              <a:t>(mm): 650</a:t>
            </a:r>
            <a:r>
              <a:rPr lang="lt-LT" sz="1470" dirty="0"/>
              <a:t>x105</a:t>
            </a:r>
            <a:r>
              <a:rPr lang="en-US" sz="1470" dirty="0"/>
              <a:t>, H=14</a:t>
            </a:r>
            <a:r>
              <a:rPr lang="lt-LT" sz="1470" dirty="0"/>
              <a:t>2</a:t>
            </a:r>
            <a:r>
              <a:rPr lang="en-US" sz="1470" dirty="0"/>
              <a:t>0</a:t>
            </a:r>
            <a:r>
              <a:rPr lang="lt-LT" sz="1470" dirty="0"/>
              <a:t>;</a:t>
            </a:r>
          </a:p>
          <a:p>
            <a:pPr marL="285750" indent="-285750">
              <a:spcBef>
                <a:spcPts val="0"/>
              </a:spcBef>
              <a:buClr>
                <a:srgbClr val="FF0000"/>
              </a:buClr>
              <a:buFont typeface="Wingdings" panose="05000000000000000000" pitchFamily="2" charset="2"/>
              <a:buChar char="§"/>
            </a:pPr>
            <a:r>
              <a:rPr lang="lt-LT" sz="1470" dirty="0"/>
              <a:t>Upholstered with felt „Velito Presto“; </a:t>
            </a:r>
          </a:p>
          <a:p>
            <a:pPr marL="285750" indent="-285750">
              <a:spcBef>
                <a:spcPts val="0"/>
              </a:spcBef>
              <a:buClr>
                <a:srgbClr val="FF0000"/>
              </a:buClr>
              <a:buFont typeface="Wingdings" panose="05000000000000000000" pitchFamily="2" charset="2"/>
              <a:buChar char="§"/>
            </a:pPr>
            <a:r>
              <a:rPr lang="lt-LT" sz="1470" dirty="0"/>
              <a:t>Black painted MDF legs, H=</a:t>
            </a:r>
            <a:r>
              <a:rPr lang="ru-RU" sz="1470" dirty="0"/>
              <a:t>3</a:t>
            </a:r>
            <a:r>
              <a:rPr lang="en-US" sz="1470" dirty="0"/>
              <a:t>9</a:t>
            </a:r>
            <a:r>
              <a:rPr lang="lt-LT" sz="1470" dirty="0"/>
              <a:t>;</a:t>
            </a:r>
          </a:p>
          <a:p>
            <a:pPr marL="285750" indent="-285750">
              <a:spcBef>
                <a:spcPts val="0"/>
              </a:spcBef>
              <a:buClr>
                <a:srgbClr val="FF0000"/>
              </a:buClr>
              <a:buFont typeface="Wingdings" panose="05000000000000000000" pitchFamily="2" charset="2"/>
              <a:buChar char="§"/>
            </a:pPr>
            <a:r>
              <a:rPr lang="en-US" sz="1470" dirty="0"/>
              <a:t>Fittings are placed on the side to attach other walls</a:t>
            </a:r>
            <a:r>
              <a:rPr lang="lt-LT" sz="1470" dirty="0"/>
              <a:t>;</a:t>
            </a:r>
          </a:p>
          <a:p>
            <a:pPr marL="285750" indent="-285750">
              <a:spcBef>
                <a:spcPts val="0"/>
              </a:spcBef>
              <a:buClr>
                <a:srgbClr val="FF0000"/>
              </a:buClr>
              <a:buFont typeface="Wingdings" panose="05000000000000000000" pitchFamily="2" charset="2"/>
              <a:buChar char="§"/>
            </a:pPr>
            <a:r>
              <a:rPr lang="en-US" sz="1470" dirty="0"/>
              <a:t>Monitor holder has three height adjustable positions</a:t>
            </a:r>
            <a:r>
              <a:rPr lang="lt-LT" sz="1470" dirty="0"/>
              <a:t> </a:t>
            </a:r>
            <a:r>
              <a:rPr lang="ru-RU" sz="1470" dirty="0"/>
              <a:t>(</a:t>
            </a:r>
            <a:r>
              <a:rPr lang="lt-LT" sz="1470" dirty="0">
                <a:hlinkClick r:id="rId5" action="ppaction://hlinksldjump"/>
              </a:rPr>
              <a:t>see slide 13</a:t>
            </a:r>
            <a:r>
              <a:rPr lang="lt-LT" sz="1470" dirty="0"/>
              <a:t>);</a:t>
            </a:r>
          </a:p>
          <a:p>
            <a:pPr marL="285750" indent="-285750">
              <a:spcBef>
                <a:spcPts val="0"/>
              </a:spcBef>
              <a:buClr>
                <a:srgbClr val="FF0000"/>
              </a:buClr>
              <a:buFont typeface="Wingdings" panose="05000000000000000000" pitchFamily="2" charset="2"/>
              <a:buChar char="§"/>
            </a:pPr>
            <a:r>
              <a:rPr lang="en-US" sz="1470" dirty="0"/>
              <a:t>Space with zippers </a:t>
            </a:r>
            <a:r>
              <a:rPr lang="lt-LT" sz="1470" dirty="0"/>
              <a:t>for </a:t>
            </a:r>
            <a:r>
              <a:rPr lang="en-US" sz="1470" dirty="0"/>
              <a:t>wire</a:t>
            </a:r>
            <a:r>
              <a:rPr lang="lt-LT" sz="1470" dirty="0"/>
              <a:t> management </a:t>
            </a:r>
            <a:r>
              <a:rPr lang="ru-RU" sz="1470" dirty="0"/>
              <a:t>(</a:t>
            </a:r>
            <a:r>
              <a:rPr lang="lt-LT" sz="1470" dirty="0">
                <a:hlinkClick r:id="rId6" action="ppaction://hlinksldjump"/>
              </a:rPr>
              <a:t>see slide 10</a:t>
            </a:r>
            <a:r>
              <a:rPr lang="lt-LT" sz="1470" dirty="0"/>
              <a:t>).</a:t>
            </a:r>
          </a:p>
        </p:txBody>
      </p:sp>
      <p:sp>
        <p:nvSpPr>
          <p:cNvPr id="3" name="Rectangle 2"/>
          <p:cNvSpPr/>
          <p:nvPr/>
        </p:nvSpPr>
        <p:spPr>
          <a:xfrm>
            <a:off x="323528" y="692696"/>
            <a:ext cx="8212863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lt-LT" sz="1500" b="1" dirty="0">
                <a:solidFill>
                  <a:schemeClr val="bg1"/>
                </a:solidFill>
              </a:rPr>
              <a:t>Desk </a:t>
            </a:r>
            <a:r>
              <a:rPr lang="lt-LT" sz="1500" b="1" dirty="0" err="1">
                <a:solidFill>
                  <a:schemeClr val="bg1"/>
                </a:solidFill>
              </a:rPr>
              <a:t>and</a:t>
            </a:r>
            <a:r>
              <a:rPr lang="lt-LT" sz="1500" b="1" dirty="0">
                <a:solidFill>
                  <a:schemeClr val="bg1"/>
                </a:solidFill>
              </a:rPr>
              <a:t> </a:t>
            </a:r>
            <a:r>
              <a:rPr lang="en-US" sz="1500" b="1" dirty="0">
                <a:solidFill>
                  <a:schemeClr val="bg1"/>
                </a:solidFill>
              </a:rPr>
              <a:t>linking</a:t>
            </a:r>
            <a:r>
              <a:rPr lang="lt-LT" sz="1500" b="1" dirty="0">
                <a:solidFill>
                  <a:schemeClr val="bg1"/>
                </a:solidFill>
              </a:rPr>
              <a:t>„</a:t>
            </a:r>
            <a:r>
              <a:rPr lang="lt-LT" sz="1500" b="1" dirty="0" err="1">
                <a:solidFill>
                  <a:schemeClr val="bg1"/>
                </a:solidFill>
              </a:rPr>
              <a:t>Silent</a:t>
            </a:r>
            <a:r>
              <a:rPr lang="lt-LT" sz="1500" b="1" dirty="0">
                <a:solidFill>
                  <a:schemeClr val="bg1"/>
                </a:solidFill>
              </a:rPr>
              <a:t> Box“ wall</a:t>
            </a:r>
            <a:r>
              <a:rPr lang="lt-LT" sz="1500" b="1" dirty="0">
                <a:solidFill>
                  <a:srgbClr val="FF0000"/>
                </a:solidFill>
              </a:rPr>
              <a:t> </a:t>
            </a:r>
            <a:r>
              <a:rPr lang="lt-LT" sz="1500" b="1" dirty="0">
                <a:solidFill>
                  <a:schemeClr val="bg1"/>
                </a:solidFill>
              </a:rPr>
              <a:t>are combined.</a:t>
            </a:r>
          </a:p>
        </p:txBody>
      </p:sp>
      <p:sp>
        <p:nvSpPr>
          <p:cNvPr id="4" name="Rectangle 3"/>
          <p:cNvSpPr/>
          <p:nvPr/>
        </p:nvSpPr>
        <p:spPr>
          <a:xfrm>
            <a:off x="6516216" y="3942307"/>
            <a:ext cx="31290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lt-LT" b="1" dirty="0">
                <a:solidFill>
                  <a:schemeClr val="bg1"/>
                </a:solidFill>
              </a:rPr>
              <a:t>1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8244408" y="2996952"/>
            <a:ext cx="31290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lt-LT" b="1" dirty="0"/>
              <a:t>2</a:t>
            </a:r>
            <a:endParaRPr lang="en-US" dirty="0"/>
          </a:p>
        </p:txBody>
      </p:sp>
      <p:sp>
        <p:nvSpPr>
          <p:cNvPr id="10" name="Oval 9"/>
          <p:cNvSpPr/>
          <p:nvPr/>
        </p:nvSpPr>
        <p:spPr>
          <a:xfrm>
            <a:off x="6500679" y="3962751"/>
            <a:ext cx="328443" cy="328443"/>
          </a:xfrm>
          <a:prstGeom prst="ellipse">
            <a:avLst/>
          </a:prstGeom>
          <a:noFill/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8228871" y="3037841"/>
            <a:ext cx="328443" cy="328443"/>
          </a:xfrm>
          <a:prstGeom prst="ellipse">
            <a:avLst/>
          </a:prstGeom>
          <a:noFill/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930707"/>
      </p:ext>
    </p:extLst>
  </p:cSld>
  <p:clrMapOvr>
    <a:masterClrMapping/>
  </p:clrMapOvr>
  <p:transition>
    <p:fade/>
  </p:transition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lassic Photo Albu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rek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70000"/>
                <a:satMod val="350000"/>
              </a:schemeClr>
            </a:gs>
          </a:gsLst>
          <a:path path="circle">
            <a:fillToRect l="51000" t="-20000" r="2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25000"/>
                <a:satMod val="350000"/>
              </a:schemeClr>
              <a:schemeClr val="phClr">
                <a:tint val="83000"/>
                <a:satMod val="115000"/>
              </a:schemeClr>
            </a:duotone>
          </a:blip>
          <a:tile tx="0" ty="0" sx="120000" sy="120000" flip="xy" algn="t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Grek" typeface=""/>
        <a:font script="Cyrl" typeface=""/>
        <a:font script="Jpan" typeface="ＭＳ Ｐゴシック"/>
        <a:font script="Hang" typeface="맑은 고딕"/>
        <a:font script="Hans" typeface="宋体"/>
        <a:font script="Hant" typeface="微軟正黑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Grek" typeface=""/>
        <a:font script="Cyrl"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98000"/>
                <a:satMod val="300000"/>
              </a:schemeClr>
            </a:gs>
            <a:gs pos="25000">
              <a:schemeClr val="phClr">
                <a:tint val="37000"/>
                <a:shade val="98000"/>
                <a:satMod val="300000"/>
              </a:schemeClr>
            </a:gs>
            <a:gs pos="100000">
              <a:schemeClr val="phClr">
                <a:tint val="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75000"/>
                <a:satMod val="160000"/>
              </a:schemeClr>
            </a:gs>
            <a:gs pos="62000">
              <a:schemeClr val="phClr">
                <a:satMod val="125000"/>
              </a:schemeClr>
            </a:gs>
            <a:gs pos="100000">
              <a:schemeClr val="phClr">
                <a:tint val="80000"/>
                <a:satMod val="140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4925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>
              <a:srgbClr val="000000">
                <a:alpha val="45882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6500000"/>
            </a:lightRig>
          </a:scene3d>
          <a:sp3d contourW="12700" prstMaterial="powder">
            <a:bevelT h="50800"/>
            <a:contourClr>
              <a:schemeClr val="phClr"/>
            </a:contourClr>
          </a:sp3d>
        </a:effectStyle>
        <a:effectStyle>
          <a:effectLst>
            <a:reflection blurRad="12700" stA="25000" endPos="28000" dist="38100" dir="5400000" sy="-100000"/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>
            <a:bevelT w="139700" h="381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75000"/>
                <a:satMod val="250000"/>
              </a:schemeClr>
            </a:gs>
            <a:gs pos="20000">
              <a:schemeClr val="phClr">
                <a:shade val="85000"/>
                <a:satMod val="17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0000"/>
                <a:satMod val="145000"/>
              </a:schemeClr>
            </a:gs>
            <a:gs pos="30000">
              <a:schemeClr val="phClr">
                <a:shade val="65000"/>
                <a:satMod val="155000"/>
              </a:schemeClr>
            </a:gs>
            <a:gs pos="100000">
              <a:schemeClr val="phClr">
                <a:tint val="60000"/>
                <a:satMod val="170000"/>
              </a:schemeClr>
            </a:gs>
          </a:gsLst>
          <a:lin ang="16200000" scaled="1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Grek" typeface=""/>
        <a:font script="Cyrl" typeface=""/>
        <a:font script="Jpan" typeface="ＭＳ Ｐゴシック"/>
        <a:font script="Hang" typeface="맑은 고딕"/>
        <a:font script="Hans" typeface="宋体"/>
        <a:font script="Hant" typeface="微軟正黑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Grek" typeface=""/>
        <a:font script="Cyrl"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98000"/>
                <a:satMod val="300000"/>
              </a:schemeClr>
            </a:gs>
            <a:gs pos="25000">
              <a:schemeClr val="phClr">
                <a:tint val="37000"/>
                <a:shade val="98000"/>
                <a:satMod val="300000"/>
              </a:schemeClr>
            </a:gs>
            <a:gs pos="100000">
              <a:schemeClr val="phClr">
                <a:tint val="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75000"/>
                <a:satMod val="160000"/>
              </a:schemeClr>
            </a:gs>
            <a:gs pos="62000">
              <a:schemeClr val="phClr">
                <a:satMod val="125000"/>
              </a:schemeClr>
            </a:gs>
            <a:gs pos="100000">
              <a:schemeClr val="phClr">
                <a:tint val="80000"/>
                <a:satMod val="140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4925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>
              <a:srgbClr val="000000">
                <a:alpha val="45882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6500000"/>
            </a:lightRig>
          </a:scene3d>
          <a:sp3d contourW="12700" prstMaterial="powder">
            <a:bevelT h="50800"/>
            <a:contourClr>
              <a:schemeClr val="phClr"/>
            </a:contourClr>
          </a:sp3d>
        </a:effectStyle>
        <a:effectStyle>
          <a:effectLst>
            <a:reflection blurRad="12700" stA="25000" endPos="28000" dist="38100" dir="5400000" sy="-100000"/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>
            <a:bevelT w="139700" h="381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75000"/>
                <a:satMod val="250000"/>
              </a:schemeClr>
            </a:gs>
            <a:gs pos="20000">
              <a:schemeClr val="phClr">
                <a:shade val="85000"/>
                <a:satMod val="17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0000"/>
                <a:satMod val="145000"/>
              </a:schemeClr>
            </a:gs>
            <a:gs pos="30000">
              <a:schemeClr val="phClr">
                <a:shade val="65000"/>
                <a:satMod val="155000"/>
              </a:schemeClr>
            </a:gs>
            <a:gs pos="100000">
              <a:schemeClr val="phClr">
                <a:tint val="60000"/>
                <a:satMod val="170000"/>
              </a:schemeClr>
            </a:gs>
          </a:gsLst>
          <a:lin ang="16200000" scaled="1"/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ClassicPhotoAlbum</Template>
  <TotalTime>0</TotalTime>
  <Words>915</Words>
  <Application>Microsoft Office PowerPoint</Application>
  <PresentationFormat>On-screen Show (4:3)</PresentationFormat>
  <Paragraphs>133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1" baseType="lpstr">
      <vt:lpstr>Arial</vt:lpstr>
      <vt:lpstr>Calibri</vt:lpstr>
      <vt:lpstr>Wingdings</vt:lpstr>
      <vt:lpstr>Classic Photo Album</vt:lpstr>
      <vt:lpstr>PowerPoint Presentation</vt:lpstr>
      <vt:lpstr>Silence zone „SILENT BOX“  </vt:lpstr>
      <vt:lpstr>„SILENT BOX“ individual space</vt:lpstr>
      <vt:lpstr>„SILENT BOX“ modern accent</vt:lpstr>
      <vt:lpstr>„SILENT BOX“ in work environment</vt:lpstr>
      <vt:lpstr>Product range</vt:lpstr>
      <vt:lpstr>Acoustic walls</vt:lpstr>
      <vt:lpstr>Poufs (without backrest)</vt:lpstr>
      <vt:lpstr>Desk and linking central wall</vt:lpstr>
      <vt:lpstr>Easy wire management</vt:lpstr>
      <vt:lpstr>Acoustic walls interconnection</vt:lpstr>
      <vt:lpstr>Desk details and fittings</vt:lpstr>
      <vt:lpstr>Monitor holder</vt:lpstr>
      <vt:lpstr>Accessories</vt:lpstr>
      <vt:lpstr>PowerPoint Presentation</vt:lpstr>
      <vt:lpstr>Covers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2014-03-09T20:11:36Z</dcterms:created>
  <dcterms:modified xsi:type="dcterms:W3CDTF">2016-07-20T13:46:31Z</dcterms:modified>
</cp:coreProperties>
</file>