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28" r:id="rId2"/>
    <p:sldId id="1010" r:id="rId3"/>
    <p:sldId id="1031" r:id="rId4"/>
    <p:sldId id="1012" r:id="rId5"/>
    <p:sldId id="1020" r:id="rId6"/>
    <p:sldId id="1033" r:id="rId7"/>
    <p:sldId id="1032" r:id="rId8"/>
    <p:sldId id="1027" r:id="rId9"/>
    <p:sldId id="10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CC"/>
    <a:srgbClr val="D4E6F5"/>
    <a:srgbClr val="418B98"/>
    <a:srgbClr val="1D3C3B"/>
    <a:srgbClr val="1EA494"/>
    <a:srgbClr val="E6E6E6"/>
    <a:srgbClr val="F7E8E0"/>
    <a:srgbClr val="F4DBD5"/>
    <a:srgbClr val="B45B0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6866" autoAdjust="0"/>
  </p:normalViewPr>
  <p:slideViewPr>
    <p:cSldViewPr>
      <p:cViewPr varScale="1">
        <p:scale>
          <a:sx n="112" d="100"/>
          <a:sy n="112" d="100"/>
        </p:scale>
        <p:origin x="126" y="156"/>
      </p:cViewPr>
      <p:guideLst>
        <p:guide orient="horz" pos="4110"/>
        <p:guide pos="7680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AC3D-9A80-4311-A750-EFB8C5EE100F}" type="datetimeFigureOut">
              <a:rPr lang="lt-LT" smtClean="0"/>
              <a:t>2017.10.23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8BC1-889A-420F-B431-7DBFD2FC0E9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76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8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9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23992" y="1349659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T-EASY</a:t>
            </a:r>
            <a:endParaRPr lang="en-US"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70" y="6331193"/>
            <a:ext cx="1768980" cy="16434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096000" y="2986938"/>
            <a:ext cx="4169114" cy="55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r>
              <a:rPr lang="lt-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MEETING TABLES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/>
          <p:cNvSpPr/>
          <p:nvPr/>
        </p:nvSpPr>
        <p:spPr>
          <a:xfrm>
            <a:off x="743378" y="-1"/>
            <a:ext cx="6040572" cy="1021177"/>
          </a:xfrm>
          <a:custGeom>
            <a:avLst/>
            <a:gdLst/>
            <a:ahLst/>
            <a:cxnLst/>
            <a:rect l="l" t="t" r="r" b="b"/>
            <a:pathLst>
              <a:path w="3571875" h="866140">
                <a:moveTo>
                  <a:pt x="0" y="0"/>
                </a:moveTo>
                <a:lnTo>
                  <a:pt x="3571873" y="0"/>
                </a:lnTo>
                <a:lnTo>
                  <a:pt x="3571873" y="865771"/>
                </a:lnTo>
                <a:lnTo>
                  <a:pt x="0" y="8657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</p:spPr>
        <p:txBody>
          <a:bodyPr wrap="square" lIns="0" tIns="0" rIns="0" bIns="0" rtlCol="0"/>
          <a:lstStyle/>
          <a:p>
            <a:endParaRPr sz="203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3FCC0-401B-4ECB-8AE9-B2B115EA3FBB}"/>
              </a:ext>
            </a:extLst>
          </p:cNvPr>
          <p:cNvSpPr/>
          <p:nvPr/>
        </p:nvSpPr>
        <p:spPr>
          <a:xfrm>
            <a:off x="263352" y="404664"/>
            <a:ext cx="30118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T-EASY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 with T-shaped leg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restrict user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space and freedom of movement.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2D0CD-FE21-48B1-AF95-6C3E28C4E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4664"/>
            <a:ext cx="850094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5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8DE40-E6A8-47E0-9E3F-8262B0A3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4" b="11151"/>
          <a:stretch/>
        </p:blipFill>
        <p:spPr>
          <a:xfrm>
            <a:off x="0" y="-1"/>
            <a:ext cx="10275315" cy="652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9" t="70578" r="3238" b="-468"/>
          <a:stretch/>
        </p:blipFill>
        <p:spPr>
          <a:xfrm rot="5400000">
            <a:off x="7911365" y="2242218"/>
            <a:ext cx="6683190" cy="18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4445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5548098"/>
            <a:ext cx="3706906" cy="78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D9425-15C8-4826-AF8C-D8DC4FECE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5291980" y="1408677"/>
            <a:ext cx="6355683" cy="491291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994917" y="5511233"/>
            <a:ext cx="4784035" cy="100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245E-0F99-4B6D-9FF3-97C530AF5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551384" y="1917446"/>
            <a:ext cx="4248472" cy="35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28" y="56635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9D6F3-4497-415D-941D-84D0DB814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0" y="1478555"/>
            <a:ext cx="2349724" cy="2349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8FC068-0736-455A-A10F-40329E18B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3789040"/>
            <a:ext cx="2376264" cy="23762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90361E-30D1-4868-9125-3A3179FCB94C}"/>
              </a:ext>
            </a:extLst>
          </p:cNvPr>
          <p:cNvSpPr txBox="1">
            <a:spLocks/>
          </p:cNvSpPr>
          <p:nvPr/>
        </p:nvSpPr>
        <p:spPr>
          <a:xfrm>
            <a:off x="3952253" y="215151"/>
            <a:ext cx="44958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desktop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38810"/>
          <a:stretch/>
        </p:blipFill>
        <p:spPr>
          <a:xfrm>
            <a:off x="3543170" y="1395966"/>
            <a:ext cx="4385006" cy="1541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 b="39680"/>
          <a:stretch/>
        </p:blipFill>
        <p:spPr>
          <a:xfrm>
            <a:off x="3541506" y="2895879"/>
            <a:ext cx="4385006" cy="1541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3" b="39616"/>
          <a:stretch/>
        </p:blipFill>
        <p:spPr>
          <a:xfrm>
            <a:off x="3583202" y="4619518"/>
            <a:ext cx="4385006" cy="1444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EB2811-02C5-4CFE-B3D7-FAE45CC4CB07}"/>
              </a:ext>
            </a:extLst>
          </p:cNvPr>
          <p:cNvSpPr/>
          <p:nvPr/>
        </p:nvSpPr>
        <p:spPr>
          <a:xfrm>
            <a:off x="7226913" y="2391758"/>
            <a:ext cx="557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EB2811-02C5-4CFE-B3D7-FAE45CC4CB07}"/>
              </a:ext>
            </a:extLst>
          </p:cNvPr>
          <p:cNvSpPr/>
          <p:nvPr/>
        </p:nvSpPr>
        <p:spPr>
          <a:xfrm>
            <a:off x="7226913" y="5612549"/>
            <a:ext cx="513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cut-out (scallop)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EB2811-02C5-4CFE-B3D7-FAE45CC4CB07}"/>
              </a:ext>
            </a:extLst>
          </p:cNvPr>
          <p:cNvSpPr/>
          <p:nvPr/>
        </p:nvSpPr>
        <p:spPr>
          <a:xfrm>
            <a:off x="7298921" y="3881984"/>
            <a:ext cx="383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cut-out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grommet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53483-4701-4144-9008-9AB7C5E2B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6535" y="3754417"/>
            <a:ext cx="5250112" cy="1477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8968512-1999-4E2E-91B7-A80EFB751E8D}"/>
              </a:ext>
            </a:extLst>
          </p:cNvPr>
          <p:cNvSpPr/>
          <p:nvPr/>
        </p:nvSpPr>
        <p:spPr>
          <a:xfrm>
            <a:off x="2639616" y="2908408"/>
            <a:ext cx="171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A4B1DF-9196-46D7-8D7A-F36D67FB9F3A}"/>
              </a:ext>
            </a:extLst>
          </p:cNvPr>
          <p:cNvSpPr/>
          <p:nvPr/>
        </p:nvSpPr>
        <p:spPr>
          <a:xfrm>
            <a:off x="2699344" y="5261138"/>
            <a:ext cx="171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8135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BAA686-4E3A-4AAA-AF5F-6771786E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5"/>
          <a:stretch/>
        </p:blipFill>
        <p:spPr>
          <a:xfrm>
            <a:off x="5311205" y="2043071"/>
            <a:ext cx="4639341" cy="3944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352" y="404664"/>
            <a:ext cx="7410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abric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-lined metal drawer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4D956-0C37-446E-88DD-406E5CB980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3848" r="26513" b="28678"/>
          <a:stretch/>
        </p:blipFill>
        <p:spPr>
          <a:xfrm>
            <a:off x="444382" y="2674834"/>
            <a:ext cx="4255805" cy="270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9" t="70578" r="3238" b="-468"/>
          <a:stretch/>
        </p:blipFill>
        <p:spPr>
          <a:xfrm rot="5400000">
            <a:off x="7911365" y="2242218"/>
            <a:ext cx="6683190" cy="18559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8467C9-8127-4E68-BA55-EAD86280AE86}"/>
              </a:ext>
            </a:extLst>
          </p:cNvPr>
          <p:cNvSpPr/>
          <p:nvPr/>
        </p:nvSpPr>
        <p:spPr>
          <a:xfrm>
            <a:off x="6157483" y="1496436"/>
            <a:ext cx="2239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lt-L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83687" y="1455682"/>
            <a:ext cx="195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Telescopic frame with legs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A6821B-830F-4990-9DD5-1E0DC8DDFE08}"/>
              </a:ext>
            </a:extLst>
          </p:cNvPr>
          <p:cNvSpPr/>
          <p:nvPr/>
        </p:nvSpPr>
        <p:spPr>
          <a:xfrm>
            <a:off x="206172" y="40813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53483-4701-4144-9008-9AB7C5E2B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2724" y="3790844"/>
            <a:ext cx="5250112" cy="147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CA67C2-78BA-4DAA-BDAD-26B732CA6F75}"/>
              </a:ext>
            </a:extLst>
          </p:cNvPr>
          <p:cNvSpPr/>
          <p:nvPr/>
        </p:nvSpPr>
        <p:spPr>
          <a:xfrm>
            <a:off x="9266656" y="1412776"/>
            <a:ext cx="245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w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cut-out for grommet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0AAF8-51D9-46AC-B22A-0A4AAED3468D}"/>
              </a:ext>
            </a:extLst>
          </p:cNvPr>
          <p:cNvSpPr txBox="1"/>
          <p:nvPr/>
        </p:nvSpPr>
        <p:spPr>
          <a:xfrm>
            <a:off x="9266656" y="1003732"/>
            <a:ext cx="359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84840-F49B-4E4E-94EF-866767D7618D}"/>
              </a:ext>
            </a:extLst>
          </p:cNvPr>
          <p:cNvSpPr txBox="1"/>
          <p:nvPr/>
        </p:nvSpPr>
        <p:spPr>
          <a:xfrm>
            <a:off x="263762" y="11374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4322"/>
          <a:stretch/>
        </p:blipFill>
        <p:spPr>
          <a:xfrm>
            <a:off x="6599773" y="2228808"/>
            <a:ext cx="2160523" cy="1775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b="6846"/>
          <a:stretch/>
        </p:blipFill>
        <p:spPr>
          <a:xfrm>
            <a:off x="6537364" y="4221088"/>
            <a:ext cx="2294940" cy="180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AD9425-15C8-4826-AF8C-D8DC4FECE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9269875" y="2219123"/>
            <a:ext cx="2446387" cy="18910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B9156A-8651-4BA6-A508-7ECE1B87CEA7}"/>
              </a:ext>
            </a:extLst>
          </p:cNvPr>
          <p:cNvSpPr/>
          <p:nvPr/>
        </p:nvSpPr>
        <p:spPr>
          <a:xfrm>
            <a:off x="9322312" y="3892406"/>
            <a:ext cx="2393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2000x1200 / 2400x1200 mm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26042" r="7952" b="38810"/>
          <a:stretch/>
        </p:blipFill>
        <p:spPr>
          <a:xfrm>
            <a:off x="2022505" y="1980921"/>
            <a:ext cx="2171585" cy="939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25172" r="6789" b="39680"/>
          <a:stretch/>
        </p:blipFill>
        <p:spPr>
          <a:xfrm>
            <a:off x="1973530" y="3056794"/>
            <a:ext cx="2250262" cy="9474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27433" r="7462" b="39616"/>
          <a:stretch/>
        </p:blipFill>
        <p:spPr>
          <a:xfrm>
            <a:off x="1991544" y="4725144"/>
            <a:ext cx="2183563" cy="8619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31607" r="5971" b="40026"/>
          <a:stretch/>
        </p:blipFill>
        <p:spPr>
          <a:xfrm>
            <a:off x="4187174" y="3134664"/>
            <a:ext cx="2137335" cy="712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1425" r="4525" b="39904"/>
          <a:stretch/>
        </p:blipFill>
        <p:spPr>
          <a:xfrm>
            <a:off x="4151784" y="3861048"/>
            <a:ext cx="2196704" cy="72008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7380" y="2061363"/>
            <a:ext cx="171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</a:t>
            </a:r>
            <a:endParaRPr lang="lt-L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490" y="3119886"/>
            <a:ext cx="1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cut-out for grommet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5562" y="4738329"/>
            <a:ext cx="2192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cut-out (scallop)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1AA677-720E-4821-8658-EE70F198C1DB}"/>
              </a:ext>
            </a:extLst>
          </p:cNvPr>
          <p:cNvSpPr/>
          <p:nvPr/>
        </p:nvSpPr>
        <p:spPr>
          <a:xfrm>
            <a:off x="175060" y="6479882"/>
            <a:ext cx="49128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Desk length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en-US" sz="1600" dirty="0">
                <a:solidFill>
                  <a:srgbClr val="749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1400 / 1600 / 1800 mm</a:t>
            </a:r>
          </a:p>
        </p:txBody>
      </p:sp>
    </p:spTree>
    <p:extLst>
      <p:ext uri="{BB962C8B-B14F-4D97-AF65-F5344CB8AC3E}">
        <p14:creationId xmlns:p14="http://schemas.microsoft.com/office/powerpoint/2010/main" val="160549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9E752C-66D6-4274-83A3-09AFB563E224}"/>
              </a:ext>
            </a:extLst>
          </p:cNvPr>
          <p:cNvSpPr/>
          <p:nvPr/>
        </p:nvSpPr>
        <p:spPr>
          <a:xfrm>
            <a:off x="263352" y="410506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T-EASY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desks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are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compatible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lt-LT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with</a:t>
            </a:r>
            <a:r>
              <a:rPr lang="lt-L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3F178-65E7-49EC-A5C7-5BC4866C7CED}"/>
              </a:ext>
            </a:extLst>
          </p:cNvPr>
          <p:cNvSpPr txBox="1"/>
          <p:nvPr/>
        </p:nvSpPr>
        <p:spPr>
          <a:xfrm>
            <a:off x="407368" y="551683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C7439-C824-477B-9555-828F8A5DEF4D}"/>
              </a:ext>
            </a:extLst>
          </p:cNvPr>
          <p:cNvSpPr txBox="1"/>
          <p:nvPr/>
        </p:nvSpPr>
        <p:spPr>
          <a:xfrm>
            <a:off x="3955878" y="55313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lt-L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664B8-30C1-4BAA-BB99-F2F72D822D90}"/>
              </a:ext>
            </a:extLst>
          </p:cNvPr>
          <p:cNvSpPr txBox="1"/>
          <p:nvPr/>
        </p:nvSpPr>
        <p:spPr>
          <a:xfrm>
            <a:off x="7896200" y="5517232"/>
            <a:ext cx="384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conference wall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B3CD-F64A-4C59-BFB0-C32CA59AB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276872"/>
            <a:ext cx="3043920" cy="3043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E2483-7336-4692-AC83-D83E54346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1" y="2060848"/>
            <a:ext cx="3334541" cy="3334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F1DF04-F2C7-4615-B0B6-39CCFE19E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12972"/>
            <a:ext cx="4220892" cy="42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16964</TotalTime>
  <Words>128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Two types of desks</vt:lpstr>
      <vt:lpstr>2 types of feet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Martūzaitė</dc:creator>
  <cp:lastModifiedBy>Agnė Mačėnaitė</cp:lastModifiedBy>
  <cp:revision>1290</cp:revision>
  <dcterms:created xsi:type="dcterms:W3CDTF">2015-06-19T10:50:18Z</dcterms:created>
  <dcterms:modified xsi:type="dcterms:W3CDTF">2017-10-23T14:49:42Z</dcterms:modified>
</cp:coreProperties>
</file>