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79" r:id="rId2"/>
    <p:sldId id="257" r:id="rId3"/>
    <p:sldId id="262" r:id="rId4"/>
    <p:sldId id="270" r:id="rId5"/>
    <p:sldId id="258" r:id="rId6"/>
    <p:sldId id="259" r:id="rId7"/>
    <p:sldId id="260" r:id="rId8"/>
    <p:sldId id="261" r:id="rId9"/>
    <p:sldId id="269" r:id="rId10"/>
    <p:sldId id="263" r:id="rId11"/>
    <p:sldId id="280" r:id="rId12"/>
    <p:sldId id="268" r:id="rId13"/>
    <p:sldId id="264" r:id="rId14"/>
    <p:sldId id="278" r:id="rId15"/>
    <p:sldId id="275" r:id="rId16"/>
    <p:sldId id="266" r:id="rId17"/>
    <p:sldId id="274" r:id="rId18"/>
    <p:sldId id="271" r:id="rId19"/>
    <p:sldId id="265" r:id="rId20"/>
    <p:sldId id="276" r:id="rId21"/>
    <p:sldId id="272" r:id="rId22"/>
    <p:sldId id="267" r:id="rId23"/>
    <p:sldId id="273" r:id="rId24"/>
    <p:sldId id="256" r:id="rId25"/>
    <p:sldId id="277" r:id="rId26"/>
  </p:sldIdLst>
  <p:sldSz cx="12192000" cy="6858000"/>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monas Savickas" initials="SS" lastIdx="1" clrIdx="0">
    <p:extLst>
      <p:ext uri="{19B8F6BF-5375-455C-9EA6-DF929625EA0E}">
        <p15:presenceInfo xmlns:p15="http://schemas.microsoft.com/office/powerpoint/2012/main" userId="S-1-5-21-2175825942-3572674735-500567579-1441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84615" autoAdjust="0"/>
  </p:normalViewPr>
  <p:slideViewPr>
    <p:cSldViewPr snapToGrid="0">
      <p:cViewPr varScale="1">
        <p:scale>
          <a:sx n="110" d="100"/>
          <a:sy n="110" d="100"/>
        </p:scale>
        <p:origin x="45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EF0CBE-1033-433B-9403-AA5809EA2FFC}" type="datetimeFigureOut">
              <a:rPr lang="lt-LT" smtClean="0"/>
              <a:t>2019-06-07</a:t>
            </a:fld>
            <a:endParaRPr lang="lt-L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t-L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01E618-AAE1-49E1-A4C2-CA1DA40F055A}" type="slidenum">
              <a:rPr lang="lt-LT" smtClean="0"/>
              <a:t>‹#›</a:t>
            </a:fld>
            <a:endParaRPr lang="lt-LT"/>
          </a:p>
        </p:txBody>
      </p:sp>
    </p:spTree>
    <p:extLst>
      <p:ext uri="{BB962C8B-B14F-4D97-AF65-F5344CB8AC3E}">
        <p14:creationId xmlns:p14="http://schemas.microsoft.com/office/powerpoint/2010/main" val="1047807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lt-LT" dirty="0"/>
          </a:p>
        </p:txBody>
      </p:sp>
      <p:sp>
        <p:nvSpPr>
          <p:cNvPr id="4" name="Slide Number Placeholder 3"/>
          <p:cNvSpPr>
            <a:spLocks noGrp="1"/>
          </p:cNvSpPr>
          <p:nvPr>
            <p:ph type="sldNum" sz="quarter" idx="5"/>
          </p:nvPr>
        </p:nvSpPr>
        <p:spPr/>
        <p:txBody>
          <a:bodyPr/>
          <a:lstStyle/>
          <a:p>
            <a:fld id="{9B01E618-AAE1-49E1-A4C2-CA1DA40F055A}" type="slidenum">
              <a:rPr lang="lt-LT" smtClean="0"/>
              <a:t>1</a:t>
            </a:fld>
            <a:endParaRPr lang="lt-LT"/>
          </a:p>
        </p:txBody>
      </p:sp>
    </p:spTree>
    <p:extLst>
      <p:ext uri="{BB962C8B-B14F-4D97-AF65-F5344CB8AC3E}">
        <p14:creationId xmlns:p14="http://schemas.microsoft.com/office/powerpoint/2010/main" val="3382527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b="0" kern="1200" dirty="0">
                <a:solidFill>
                  <a:schemeClr val="tx1"/>
                </a:solidFill>
                <a:effectLst/>
                <a:latin typeface="+mn-lt"/>
                <a:ea typeface="+mn-ea"/>
                <a:cs typeface="+mn-cs"/>
              </a:rPr>
              <a:t>Dance of style whenever, wherever</a:t>
            </a:r>
            <a:endParaRPr lang="lt-LT"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B01E618-AAE1-49E1-A4C2-CA1DA40F055A}" type="slidenum">
              <a:rPr lang="lt-LT" smtClean="0"/>
              <a:t>11</a:t>
            </a:fld>
            <a:endParaRPr lang="lt-LT"/>
          </a:p>
        </p:txBody>
      </p:sp>
    </p:spTree>
    <p:extLst>
      <p:ext uri="{BB962C8B-B14F-4D97-AF65-F5344CB8AC3E}">
        <p14:creationId xmlns:p14="http://schemas.microsoft.com/office/powerpoint/2010/main" val="13646807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9B01E618-AAE1-49E1-A4C2-CA1DA40F055A}" type="slidenum">
              <a:rPr lang="lt-LT" smtClean="0"/>
              <a:t>13</a:t>
            </a:fld>
            <a:endParaRPr lang="lt-LT"/>
          </a:p>
        </p:txBody>
      </p:sp>
    </p:spTree>
    <p:extLst>
      <p:ext uri="{BB962C8B-B14F-4D97-AF65-F5344CB8AC3E}">
        <p14:creationId xmlns:p14="http://schemas.microsoft.com/office/powerpoint/2010/main" val="4022409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9B01E618-AAE1-49E1-A4C2-CA1DA40F055A}" type="slidenum">
              <a:rPr lang="lt-LT" smtClean="0"/>
              <a:t>15</a:t>
            </a:fld>
            <a:endParaRPr lang="lt-LT"/>
          </a:p>
        </p:txBody>
      </p:sp>
    </p:spTree>
    <p:extLst>
      <p:ext uri="{BB962C8B-B14F-4D97-AF65-F5344CB8AC3E}">
        <p14:creationId xmlns:p14="http://schemas.microsoft.com/office/powerpoint/2010/main" val="11521554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9B01E618-AAE1-49E1-A4C2-CA1DA40F055A}" type="slidenum">
              <a:rPr lang="lt-LT" smtClean="0"/>
              <a:t>19</a:t>
            </a:fld>
            <a:endParaRPr lang="lt-LT"/>
          </a:p>
        </p:txBody>
      </p:sp>
    </p:spTree>
    <p:extLst>
      <p:ext uri="{BB962C8B-B14F-4D97-AF65-F5344CB8AC3E}">
        <p14:creationId xmlns:p14="http://schemas.microsoft.com/office/powerpoint/2010/main" val="8797126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9B01E618-AAE1-49E1-A4C2-CA1DA40F055A}" type="slidenum">
              <a:rPr lang="lt-LT" smtClean="0"/>
              <a:t>22</a:t>
            </a:fld>
            <a:endParaRPr lang="lt-LT"/>
          </a:p>
        </p:txBody>
      </p:sp>
    </p:spTree>
    <p:extLst>
      <p:ext uri="{BB962C8B-B14F-4D97-AF65-F5344CB8AC3E}">
        <p14:creationId xmlns:p14="http://schemas.microsoft.com/office/powerpoint/2010/main" val="21376091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lt-LT" dirty="0"/>
          </a:p>
        </p:txBody>
      </p:sp>
      <p:sp>
        <p:nvSpPr>
          <p:cNvPr id="4" name="Slide Number Placeholder 3"/>
          <p:cNvSpPr>
            <a:spLocks noGrp="1"/>
          </p:cNvSpPr>
          <p:nvPr>
            <p:ph type="sldNum" sz="quarter" idx="5"/>
          </p:nvPr>
        </p:nvSpPr>
        <p:spPr/>
        <p:txBody>
          <a:bodyPr/>
          <a:lstStyle/>
          <a:p>
            <a:fld id="{9B01E618-AAE1-49E1-A4C2-CA1DA40F055A}" type="slidenum">
              <a:rPr lang="lt-LT" smtClean="0"/>
              <a:t>24</a:t>
            </a:fld>
            <a:endParaRPr lang="lt-LT"/>
          </a:p>
        </p:txBody>
      </p:sp>
    </p:spTree>
    <p:extLst>
      <p:ext uri="{BB962C8B-B14F-4D97-AF65-F5344CB8AC3E}">
        <p14:creationId xmlns:p14="http://schemas.microsoft.com/office/powerpoint/2010/main" val="3382527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9B01E618-AAE1-49E1-A4C2-CA1DA40F055A}" type="slidenum">
              <a:rPr lang="lt-LT" smtClean="0"/>
              <a:t>2</a:t>
            </a:fld>
            <a:endParaRPr lang="lt-LT"/>
          </a:p>
        </p:txBody>
      </p:sp>
    </p:spTree>
    <p:extLst>
      <p:ext uri="{BB962C8B-B14F-4D97-AF65-F5344CB8AC3E}">
        <p14:creationId xmlns:p14="http://schemas.microsoft.com/office/powerpoint/2010/main" val="3040678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err="1"/>
              <a:t>You</a:t>
            </a:r>
            <a:r>
              <a:rPr lang="lt-LT" dirty="0"/>
              <a:t> </a:t>
            </a:r>
            <a:r>
              <a:rPr lang="lt-LT" dirty="0" err="1"/>
              <a:t>need</a:t>
            </a:r>
            <a:r>
              <a:rPr lang="lt-LT" dirty="0"/>
              <a:t> </a:t>
            </a:r>
            <a:r>
              <a:rPr lang="lt-LT" dirty="0" err="1"/>
              <a:t>two</a:t>
            </a:r>
            <a:r>
              <a:rPr lang="lt-LT" dirty="0"/>
              <a:t> to TA</a:t>
            </a:r>
            <a:r>
              <a:rPr lang="en-US" dirty="0"/>
              <a:t>N</a:t>
            </a:r>
            <a:r>
              <a:rPr lang="lt-LT" dirty="0"/>
              <a:t>GO:</a:t>
            </a:r>
          </a:p>
        </p:txBody>
      </p:sp>
      <p:sp>
        <p:nvSpPr>
          <p:cNvPr id="4" name="Slide Number Placeholder 3"/>
          <p:cNvSpPr>
            <a:spLocks noGrp="1"/>
          </p:cNvSpPr>
          <p:nvPr>
            <p:ph type="sldNum" sz="quarter" idx="5"/>
          </p:nvPr>
        </p:nvSpPr>
        <p:spPr/>
        <p:txBody>
          <a:bodyPr/>
          <a:lstStyle/>
          <a:p>
            <a:fld id="{9B01E618-AAE1-49E1-A4C2-CA1DA40F055A}" type="slidenum">
              <a:rPr lang="lt-LT" smtClean="0"/>
              <a:t>3</a:t>
            </a:fld>
            <a:endParaRPr lang="lt-LT"/>
          </a:p>
        </p:txBody>
      </p:sp>
    </p:spTree>
    <p:extLst>
      <p:ext uri="{BB962C8B-B14F-4D97-AF65-F5344CB8AC3E}">
        <p14:creationId xmlns:p14="http://schemas.microsoft.com/office/powerpoint/2010/main" val="2698535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9B01E618-AAE1-49E1-A4C2-CA1DA40F055A}" type="slidenum">
              <a:rPr lang="lt-LT" smtClean="0"/>
              <a:t>4</a:t>
            </a:fld>
            <a:endParaRPr lang="lt-LT"/>
          </a:p>
        </p:txBody>
      </p:sp>
    </p:spTree>
    <p:extLst>
      <p:ext uri="{BB962C8B-B14F-4D97-AF65-F5344CB8AC3E}">
        <p14:creationId xmlns:p14="http://schemas.microsoft.com/office/powerpoint/2010/main" val="340411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TANGO family features a divided back which gives a unique character to these chairs. A distinctive connection between the top and bottom parts of the chair creates an instantly recognizable line in the shape of a “smile”, a unique feature characteristic of the TANGO furniture.</a:t>
            </a:r>
          </a:p>
        </p:txBody>
      </p:sp>
      <p:sp>
        <p:nvSpPr>
          <p:cNvPr id="4" name="Slide Number Placeholder 3"/>
          <p:cNvSpPr>
            <a:spLocks noGrp="1"/>
          </p:cNvSpPr>
          <p:nvPr>
            <p:ph type="sldNum" sz="quarter" idx="5"/>
          </p:nvPr>
        </p:nvSpPr>
        <p:spPr/>
        <p:txBody>
          <a:bodyPr/>
          <a:lstStyle/>
          <a:p>
            <a:fld id="{9B01E618-AAE1-49E1-A4C2-CA1DA40F055A}" type="slidenum">
              <a:rPr lang="lt-LT" smtClean="0"/>
              <a:t>5</a:t>
            </a:fld>
            <a:endParaRPr lang="lt-LT"/>
          </a:p>
        </p:txBody>
      </p:sp>
    </p:spTree>
    <p:extLst>
      <p:ext uri="{BB962C8B-B14F-4D97-AF65-F5344CB8AC3E}">
        <p14:creationId xmlns:p14="http://schemas.microsoft.com/office/powerpoint/2010/main" val="1051756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any upholstery fabric you like from our standard </a:t>
            </a:r>
            <a:r>
              <a:rPr lang="en-US" dirty="0" err="1"/>
              <a:t>colour</a:t>
            </a:r>
            <a:r>
              <a:rPr lang="en-US" dirty="0"/>
              <a:t> range or mix and match different </a:t>
            </a:r>
            <a:r>
              <a:rPr lang="en-US" dirty="0" err="1"/>
              <a:t>colours</a:t>
            </a:r>
            <a:r>
              <a:rPr lang="en-US" dirty="0"/>
              <a:t> to create a contrast between the interior and exterior surface of the chair for a more unique look.</a:t>
            </a:r>
          </a:p>
        </p:txBody>
      </p:sp>
      <p:sp>
        <p:nvSpPr>
          <p:cNvPr id="4" name="Slide Number Placeholder 3"/>
          <p:cNvSpPr>
            <a:spLocks noGrp="1"/>
          </p:cNvSpPr>
          <p:nvPr>
            <p:ph type="sldNum" sz="quarter" idx="5"/>
          </p:nvPr>
        </p:nvSpPr>
        <p:spPr/>
        <p:txBody>
          <a:bodyPr/>
          <a:lstStyle/>
          <a:p>
            <a:fld id="{9B01E618-AAE1-49E1-A4C2-CA1DA40F055A}" type="slidenum">
              <a:rPr lang="lt-LT" smtClean="0"/>
              <a:t>6</a:t>
            </a:fld>
            <a:endParaRPr lang="lt-LT"/>
          </a:p>
        </p:txBody>
      </p:sp>
    </p:spTree>
    <p:extLst>
      <p:ext uri="{BB962C8B-B14F-4D97-AF65-F5344CB8AC3E}">
        <p14:creationId xmlns:p14="http://schemas.microsoft.com/office/powerpoint/2010/main" val="676672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TANGO chair comes in a range of different base options. When choosing the right one, consider your functional needs as well as the fabric or design that suits your individual preferences, without making any compromises. Metal bases have a more modern look and are more practical, whereas wooden ones give the office a more homely feel and at the same time add more elegance to the room.</a:t>
            </a:r>
          </a:p>
        </p:txBody>
      </p:sp>
      <p:sp>
        <p:nvSpPr>
          <p:cNvPr id="4" name="Slide Number Placeholder 3"/>
          <p:cNvSpPr>
            <a:spLocks noGrp="1"/>
          </p:cNvSpPr>
          <p:nvPr>
            <p:ph type="sldNum" sz="quarter" idx="5"/>
          </p:nvPr>
        </p:nvSpPr>
        <p:spPr/>
        <p:txBody>
          <a:bodyPr/>
          <a:lstStyle/>
          <a:p>
            <a:fld id="{9B01E618-AAE1-49E1-A4C2-CA1DA40F055A}" type="slidenum">
              <a:rPr lang="lt-LT" smtClean="0"/>
              <a:t>7</a:t>
            </a:fld>
            <a:endParaRPr lang="lt-LT"/>
          </a:p>
        </p:txBody>
      </p:sp>
    </p:spTree>
    <p:extLst>
      <p:ext uri="{BB962C8B-B14F-4D97-AF65-F5344CB8AC3E}">
        <p14:creationId xmlns:p14="http://schemas.microsoft.com/office/powerpoint/2010/main" val="4198229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Metal or wooden chair bases are available in both dark and light </a:t>
            </a:r>
            <a:r>
              <a:rPr lang="en-US" dirty="0" err="1"/>
              <a:t>colours</a:t>
            </a:r>
            <a:r>
              <a:rPr lang="en-US" dirty="0"/>
              <a:t>: metal bases in a chrome or dark paint finish, and wooden bases in light ash or black-stained ash. You can choose a black-stained ash finish if you prefer an elegant yet contemporary style, or opt for a black metal finish if you want a more practical, yet sophisticated, look.</a:t>
            </a:r>
          </a:p>
        </p:txBody>
      </p:sp>
      <p:sp>
        <p:nvSpPr>
          <p:cNvPr id="4" name="Slide Number Placeholder 3"/>
          <p:cNvSpPr>
            <a:spLocks noGrp="1"/>
          </p:cNvSpPr>
          <p:nvPr>
            <p:ph type="sldNum" sz="quarter" idx="5"/>
          </p:nvPr>
        </p:nvSpPr>
        <p:spPr/>
        <p:txBody>
          <a:bodyPr/>
          <a:lstStyle/>
          <a:p>
            <a:fld id="{9B01E618-AAE1-49E1-A4C2-CA1DA40F055A}" type="slidenum">
              <a:rPr lang="lt-LT" smtClean="0"/>
              <a:t>8</a:t>
            </a:fld>
            <a:endParaRPr lang="lt-LT"/>
          </a:p>
        </p:txBody>
      </p:sp>
    </p:spTree>
    <p:extLst>
      <p:ext uri="{BB962C8B-B14F-4D97-AF65-F5344CB8AC3E}">
        <p14:creationId xmlns:p14="http://schemas.microsoft.com/office/powerpoint/2010/main" val="4079517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9B01E618-AAE1-49E1-A4C2-CA1DA40F055A}" type="slidenum">
              <a:rPr lang="lt-LT" smtClean="0"/>
              <a:t>9</a:t>
            </a:fld>
            <a:endParaRPr lang="lt-LT"/>
          </a:p>
        </p:txBody>
      </p:sp>
    </p:spTree>
    <p:extLst>
      <p:ext uri="{BB962C8B-B14F-4D97-AF65-F5344CB8AC3E}">
        <p14:creationId xmlns:p14="http://schemas.microsoft.com/office/powerpoint/2010/main" val="2839253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3519E-DCC7-4B3B-BD2F-83928108A4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t-LT"/>
          </a:p>
        </p:txBody>
      </p:sp>
      <p:sp>
        <p:nvSpPr>
          <p:cNvPr id="3" name="Subtitle 2">
            <a:extLst>
              <a:ext uri="{FF2B5EF4-FFF2-40B4-BE49-F238E27FC236}">
                <a16:creationId xmlns:a16="http://schemas.microsoft.com/office/drawing/2014/main" id="{E874EBEF-96CC-4322-B842-3256A0C49E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t-LT"/>
          </a:p>
        </p:txBody>
      </p:sp>
      <p:sp>
        <p:nvSpPr>
          <p:cNvPr id="4" name="Date Placeholder 3">
            <a:extLst>
              <a:ext uri="{FF2B5EF4-FFF2-40B4-BE49-F238E27FC236}">
                <a16:creationId xmlns:a16="http://schemas.microsoft.com/office/drawing/2014/main" id="{CC1A570B-C76C-4731-B1EF-003E2E37E8A0}"/>
              </a:ext>
            </a:extLst>
          </p:cNvPr>
          <p:cNvSpPr>
            <a:spLocks noGrp="1"/>
          </p:cNvSpPr>
          <p:nvPr>
            <p:ph type="dt" sz="half" idx="10"/>
          </p:nvPr>
        </p:nvSpPr>
        <p:spPr/>
        <p:txBody>
          <a:bodyPr/>
          <a:lstStyle/>
          <a:p>
            <a:fld id="{513B8309-DEC3-47CA-9A40-63BE9145421F}" type="datetimeFigureOut">
              <a:rPr lang="lt-LT" smtClean="0"/>
              <a:t>2019-06-07</a:t>
            </a:fld>
            <a:endParaRPr lang="lt-LT"/>
          </a:p>
        </p:txBody>
      </p:sp>
      <p:sp>
        <p:nvSpPr>
          <p:cNvPr id="5" name="Footer Placeholder 4">
            <a:extLst>
              <a:ext uri="{FF2B5EF4-FFF2-40B4-BE49-F238E27FC236}">
                <a16:creationId xmlns:a16="http://schemas.microsoft.com/office/drawing/2014/main" id="{9FA6112B-0536-45EF-A021-66BF7D155756}"/>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843E502F-23A3-41AC-ADC7-916147D3F073}"/>
              </a:ext>
            </a:extLst>
          </p:cNvPr>
          <p:cNvSpPr>
            <a:spLocks noGrp="1"/>
          </p:cNvSpPr>
          <p:nvPr>
            <p:ph type="sldNum" sz="quarter" idx="12"/>
          </p:nvPr>
        </p:nvSpPr>
        <p:spPr/>
        <p:txBody>
          <a:bodyPr/>
          <a:lstStyle/>
          <a:p>
            <a:fld id="{9331867A-ADAC-43C3-BF8E-1F829BBCCBED}" type="slidenum">
              <a:rPr lang="lt-LT" smtClean="0"/>
              <a:t>‹#›</a:t>
            </a:fld>
            <a:endParaRPr lang="lt-LT"/>
          </a:p>
        </p:txBody>
      </p:sp>
    </p:spTree>
    <p:extLst>
      <p:ext uri="{BB962C8B-B14F-4D97-AF65-F5344CB8AC3E}">
        <p14:creationId xmlns:p14="http://schemas.microsoft.com/office/powerpoint/2010/main" val="224185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C6B9D-9FFD-4E1E-A77A-AACC13FA3330}"/>
              </a:ext>
            </a:extLst>
          </p:cNvPr>
          <p:cNvSpPr>
            <a:spLocks noGrp="1"/>
          </p:cNvSpPr>
          <p:nvPr>
            <p:ph type="title"/>
          </p:nvPr>
        </p:nvSpPr>
        <p:spPr/>
        <p:txBody>
          <a:bodyPr/>
          <a:lstStyle/>
          <a:p>
            <a:r>
              <a:rPr lang="en-US"/>
              <a:t>Click to edit Master title style</a:t>
            </a:r>
            <a:endParaRPr lang="lt-LT"/>
          </a:p>
        </p:txBody>
      </p:sp>
      <p:sp>
        <p:nvSpPr>
          <p:cNvPr id="3" name="Vertical Text Placeholder 2">
            <a:extLst>
              <a:ext uri="{FF2B5EF4-FFF2-40B4-BE49-F238E27FC236}">
                <a16:creationId xmlns:a16="http://schemas.microsoft.com/office/drawing/2014/main" id="{5EC13FCC-4AA7-4B8F-97BD-9FCA63CF35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AB5F5FEB-560D-4DCB-8682-8F0035D01EFB}"/>
              </a:ext>
            </a:extLst>
          </p:cNvPr>
          <p:cNvSpPr>
            <a:spLocks noGrp="1"/>
          </p:cNvSpPr>
          <p:nvPr>
            <p:ph type="dt" sz="half" idx="10"/>
          </p:nvPr>
        </p:nvSpPr>
        <p:spPr/>
        <p:txBody>
          <a:bodyPr/>
          <a:lstStyle/>
          <a:p>
            <a:fld id="{513B8309-DEC3-47CA-9A40-63BE9145421F}" type="datetimeFigureOut">
              <a:rPr lang="lt-LT" smtClean="0"/>
              <a:t>2019-06-07</a:t>
            </a:fld>
            <a:endParaRPr lang="lt-LT"/>
          </a:p>
        </p:txBody>
      </p:sp>
      <p:sp>
        <p:nvSpPr>
          <p:cNvPr id="5" name="Footer Placeholder 4">
            <a:extLst>
              <a:ext uri="{FF2B5EF4-FFF2-40B4-BE49-F238E27FC236}">
                <a16:creationId xmlns:a16="http://schemas.microsoft.com/office/drawing/2014/main" id="{F33C39B8-693A-4B7A-AEA9-8901905AF94D}"/>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87357BB0-C21D-4892-B7EF-BAC30679DAC1}"/>
              </a:ext>
            </a:extLst>
          </p:cNvPr>
          <p:cNvSpPr>
            <a:spLocks noGrp="1"/>
          </p:cNvSpPr>
          <p:nvPr>
            <p:ph type="sldNum" sz="quarter" idx="12"/>
          </p:nvPr>
        </p:nvSpPr>
        <p:spPr/>
        <p:txBody>
          <a:bodyPr/>
          <a:lstStyle/>
          <a:p>
            <a:fld id="{9331867A-ADAC-43C3-BF8E-1F829BBCCBED}" type="slidenum">
              <a:rPr lang="lt-LT" smtClean="0"/>
              <a:t>‹#›</a:t>
            </a:fld>
            <a:endParaRPr lang="lt-LT"/>
          </a:p>
        </p:txBody>
      </p:sp>
    </p:spTree>
    <p:extLst>
      <p:ext uri="{BB962C8B-B14F-4D97-AF65-F5344CB8AC3E}">
        <p14:creationId xmlns:p14="http://schemas.microsoft.com/office/powerpoint/2010/main" val="3199426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6B16EB-81E8-45A1-B8B1-C0A917F5A10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t-LT"/>
          </a:p>
        </p:txBody>
      </p:sp>
      <p:sp>
        <p:nvSpPr>
          <p:cNvPr id="3" name="Vertical Text Placeholder 2">
            <a:extLst>
              <a:ext uri="{FF2B5EF4-FFF2-40B4-BE49-F238E27FC236}">
                <a16:creationId xmlns:a16="http://schemas.microsoft.com/office/drawing/2014/main" id="{401872AC-A00B-4F61-9134-745BBF67B2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09C9E148-8CAB-4EA0-B0AC-F2568DD04A3E}"/>
              </a:ext>
            </a:extLst>
          </p:cNvPr>
          <p:cNvSpPr>
            <a:spLocks noGrp="1"/>
          </p:cNvSpPr>
          <p:nvPr>
            <p:ph type="dt" sz="half" idx="10"/>
          </p:nvPr>
        </p:nvSpPr>
        <p:spPr/>
        <p:txBody>
          <a:bodyPr/>
          <a:lstStyle/>
          <a:p>
            <a:fld id="{513B8309-DEC3-47CA-9A40-63BE9145421F}" type="datetimeFigureOut">
              <a:rPr lang="lt-LT" smtClean="0"/>
              <a:t>2019-06-07</a:t>
            </a:fld>
            <a:endParaRPr lang="lt-LT"/>
          </a:p>
        </p:txBody>
      </p:sp>
      <p:sp>
        <p:nvSpPr>
          <p:cNvPr id="5" name="Footer Placeholder 4">
            <a:extLst>
              <a:ext uri="{FF2B5EF4-FFF2-40B4-BE49-F238E27FC236}">
                <a16:creationId xmlns:a16="http://schemas.microsoft.com/office/drawing/2014/main" id="{62DDEDDC-F957-4231-97EA-843AB5AD8525}"/>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ACCF8986-DF34-4BFE-881C-DB76CF44B835}"/>
              </a:ext>
            </a:extLst>
          </p:cNvPr>
          <p:cNvSpPr>
            <a:spLocks noGrp="1"/>
          </p:cNvSpPr>
          <p:nvPr>
            <p:ph type="sldNum" sz="quarter" idx="12"/>
          </p:nvPr>
        </p:nvSpPr>
        <p:spPr/>
        <p:txBody>
          <a:bodyPr/>
          <a:lstStyle/>
          <a:p>
            <a:fld id="{9331867A-ADAC-43C3-BF8E-1F829BBCCBED}" type="slidenum">
              <a:rPr lang="lt-LT" smtClean="0"/>
              <a:t>‹#›</a:t>
            </a:fld>
            <a:endParaRPr lang="lt-LT"/>
          </a:p>
        </p:txBody>
      </p:sp>
    </p:spTree>
    <p:extLst>
      <p:ext uri="{BB962C8B-B14F-4D97-AF65-F5344CB8AC3E}">
        <p14:creationId xmlns:p14="http://schemas.microsoft.com/office/powerpoint/2010/main" val="664137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42C89-FB3F-47AA-B078-18CDB5EAC343}"/>
              </a:ext>
            </a:extLst>
          </p:cNvPr>
          <p:cNvSpPr>
            <a:spLocks noGrp="1"/>
          </p:cNvSpPr>
          <p:nvPr>
            <p:ph type="title"/>
          </p:nvPr>
        </p:nvSpPr>
        <p:spPr/>
        <p:txBody>
          <a:bodyPr/>
          <a:lstStyle/>
          <a:p>
            <a:r>
              <a:rPr lang="en-US"/>
              <a:t>Click to edit Master title style</a:t>
            </a:r>
            <a:endParaRPr lang="lt-LT"/>
          </a:p>
        </p:txBody>
      </p:sp>
      <p:sp>
        <p:nvSpPr>
          <p:cNvPr id="3" name="Content Placeholder 2">
            <a:extLst>
              <a:ext uri="{FF2B5EF4-FFF2-40B4-BE49-F238E27FC236}">
                <a16:creationId xmlns:a16="http://schemas.microsoft.com/office/drawing/2014/main" id="{5474D197-E90E-440C-8907-4B8B695DD9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C65D5F37-2401-41B0-8918-1A2AF8A58AC4}"/>
              </a:ext>
            </a:extLst>
          </p:cNvPr>
          <p:cNvSpPr>
            <a:spLocks noGrp="1"/>
          </p:cNvSpPr>
          <p:nvPr>
            <p:ph type="dt" sz="half" idx="10"/>
          </p:nvPr>
        </p:nvSpPr>
        <p:spPr/>
        <p:txBody>
          <a:bodyPr/>
          <a:lstStyle/>
          <a:p>
            <a:fld id="{513B8309-DEC3-47CA-9A40-63BE9145421F}" type="datetimeFigureOut">
              <a:rPr lang="lt-LT" smtClean="0"/>
              <a:t>2019-06-07</a:t>
            </a:fld>
            <a:endParaRPr lang="lt-LT"/>
          </a:p>
        </p:txBody>
      </p:sp>
      <p:sp>
        <p:nvSpPr>
          <p:cNvPr id="5" name="Footer Placeholder 4">
            <a:extLst>
              <a:ext uri="{FF2B5EF4-FFF2-40B4-BE49-F238E27FC236}">
                <a16:creationId xmlns:a16="http://schemas.microsoft.com/office/drawing/2014/main" id="{3C8E7A8C-21BF-47DE-8A5F-5642363F8833}"/>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5641CC60-05CB-4D97-98FB-3B2BEBBFCF17}"/>
              </a:ext>
            </a:extLst>
          </p:cNvPr>
          <p:cNvSpPr>
            <a:spLocks noGrp="1"/>
          </p:cNvSpPr>
          <p:nvPr>
            <p:ph type="sldNum" sz="quarter" idx="12"/>
          </p:nvPr>
        </p:nvSpPr>
        <p:spPr/>
        <p:txBody>
          <a:bodyPr/>
          <a:lstStyle/>
          <a:p>
            <a:fld id="{9331867A-ADAC-43C3-BF8E-1F829BBCCBED}" type="slidenum">
              <a:rPr lang="lt-LT" smtClean="0"/>
              <a:t>‹#›</a:t>
            </a:fld>
            <a:endParaRPr lang="lt-LT"/>
          </a:p>
        </p:txBody>
      </p:sp>
    </p:spTree>
    <p:extLst>
      <p:ext uri="{BB962C8B-B14F-4D97-AF65-F5344CB8AC3E}">
        <p14:creationId xmlns:p14="http://schemas.microsoft.com/office/powerpoint/2010/main" val="1736948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2582A-F63A-4794-AA57-0EAC940A47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t-LT"/>
          </a:p>
        </p:txBody>
      </p:sp>
      <p:sp>
        <p:nvSpPr>
          <p:cNvPr id="3" name="Text Placeholder 2">
            <a:extLst>
              <a:ext uri="{FF2B5EF4-FFF2-40B4-BE49-F238E27FC236}">
                <a16:creationId xmlns:a16="http://schemas.microsoft.com/office/drawing/2014/main" id="{E4589292-BDA1-4745-BC47-886A646FD2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4636AE-D4AC-42C6-8B25-31233D029264}"/>
              </a:ext>
            </a:extLst>
          </p:cNvPr>
          <p:cNvSpPr>
            <a:spLocks noGrp="1"/>
          </p:cNvSpPr>
          <p:nvPr>
            <p:ph type="dt" sz="half" idx="10"/>
          </p:nvPr>
        </p:nvSpPr>
        <p:spPr/>
        <p:txBody>
          <a:bodyPr/>
          <a:lstStyle/>
          <a:p>
            <a:fld id="{513B8309-DEC3-47CA-9A40-63BE9145421F}" type="datetimeFigureOut">
              <a:rPr lang="lt-LT" smtClean="0"/>
              <a:t>2019-06-07</a:t>
            </a:fld>
            <a:endParaRPr lang="lt-LT"/>
          </a:p>
        </p:txBody>
      </p:sp>
      <p:sp>
        <p:nvSpPr>
          <p:cNvPr id="5" name="Footer Placeholder 4">
            <a:extLst>
              <a:ext uri="{FF2B5EF4-FFF2-40B4-BE49-F238E27FC236}">
                <a16:creationId xmlns:a16="http://schemas.microsoft.com/office/drawing/2014/main" id="{4BA343BE-14A6-4DA5-AABC-873BA357E6B2}"/>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BB6059B4-DA11-4E1D-8772-1728F4EE2C7E}"/>
              </a:ext>
            </a:extLst>
          </p:cNvPr>
          <p:cNvSpPr>
            <a:spLocks noGrp="1"/>
          </p:cNvSpPr>
          <p:nvPr>
            <p:ph type="sldNum" sz="quarter" idx="12"/>
          </p:nvPr>
        </p:nvSpPr>
        <p:spPr/>
        <p:txBody>
          <a:bodyPr/>
          <a:lstStyle/>
          <a:p>
            <a:fld id="{9331867A-ADAC-43C3-BF8E-1F829BBCCBED}" type="slidenum">
              <a:rPr lang="lt-LT" smtClean="0"/>
              <a:t>‹#›</a:t>
            </a:fld>
            <a:endParaRPr lang="lt-LT"/>
          </a:p>
        </p:txBody>
      </p:sp>
    </p:spTree>
    <p:extLst>
      <p:ext uri="{BB962C8B-B14F-4D97-AF65-F5344CB8AC3E}">
        <p14:creationId xmlns:p14="http://schemas.microsoft.com/office/powerpoint/2010/main" val="2676499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319E3-7FED-4C45-B383-CF40BF214CFA}"/>
              </a:ext>
            </a:extLst>
          </p:cNvPr>
          <p:cNvSpPr>
            <a:spLocks noGrp="1"/>
          </p:cNvSpPr>
          <p:nvPr>
            <p:ph type="title"/>
          </p:nvPr>
        </p:nvSpPr>
        <p:spPr/>
        <p:txBody>
          <a:bodyPr/>
          <a:lstStyle/>
          <a:p>
            <a:r>
              <a:rPr lang="en-US"/>
              <a:t>Click to edit Master title style</a:t>
            </a:r>
            <a:endParaRPr lang="lt-LT"/>
          </a:p>
        </p:txBody>
      </p:sp>
      <p:sp>
        <p:nvSpPr>
          <p:cNvPr id="3" name="Content Placeholder 2">
            <a:extLst>
              <a:ext uri="{FF2B5EF4-FFF2-40B4-BE49-F238E27FC236}">
                <a16:creationId xmlns:a16="http://schemas.microsoft.com/office/drawing/2014/main" id="{C2AEE192-2274-461B-83A4-85B0C6D69A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Content Placeholder 3">
            <a:extLst>
              <a:ext uri="{FF2B5EF4-FFF2-40B4-BE49-F238E27FC236}">
                <a16:creationId xmlns:a16="http://schemas.microsoft.com/office/drawing/2014/main" id="{3003702C-2765-4AC8-9A3C-884B5D9C84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Date Placeholder 4">
            <a:extLst>
              <a:ext uri="{FF2B5EF4-FFF2-40B4-BE49-F238E27FC236}">
                <a16:creationId xmlns:a16="http://schemas.microsoft.com/office/drawing/2014/main" id="{E4244857-9202-4252-8481-07AFE5E6120A}"/>
              </a:ext>
            </a:extLst>
          </p:cNvPr>
          <p:cNvSpPr>
            <a:spLocks noGrp="1"/>
          </p:cNvSpPr>
          <p:nvPr>
            <p:ph type="dt" sz="half" idx="10"/>
          </p:nvPr>
        </p:nvSpPr>
        <p:spPr/>
        <p:txBody>
          <a:bodyPr/>
          <a:lstStyle/>
          <a:p>
            <a:fld id="{513B8309-DEC3-47CA-9A40-63BE9145421F}" type="datetimeFigureOut">
              <a:rPr lang="lt-LT" smtClean="0"/>
              <a:t>2019-06-07</a:t>
            </a:fld>
            <a:endParaRPr lang="lt-LT"/>
          </a:p>
        </p:txBody>
      </p:sp>
      <p:sp>
        <p:nvSpPr>
          <p:cNvPr id="6" name="Footer Placeholder 5">
            <a:extLst>
              <a:ext uri="{FF2B5EF4-FFF2-40B4-BE49-F238E27FC236}">
                <a16:creationId xmlns:a16="http://schemas.microsoft.com/office/drawing/2014/main" id="{AD95F3D8-15A2-406E-81F2-AA9FCA6CFF30}"/>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4E7DC394-49DD-47B8-AF69-70C60F46EDD6}"/>
              </a:ext>
            </a:extLst>
          </p:cNvPr>
          <p:cNvSpPr>
            <a:spLocks noGrp="1"/>
          </p:cNvSpPr>
          <p:nvPr>
            <p:ph type="sldNum" sz="quarter" idx="12"/>
          </p:nvPr>
        </p:nvSpPr>
        <p:spPr/>
        <p:txBody>
          <a:bodyPr/>
          <a:lstStyle/>
          <a:p>
            <a:fld id="{9331867A-ADAC-43C3-BF8E-1F829BBCCBED}" type="slidenum">
              <a:rPr lang="lt-LT" smtClean="0"/>
              <a:t>‹#›</a:t>
            </a:fld>
            <a:endParaRPr lang="lt-LT"/>
          </a:p>
        </p:txBody>
      </p:sp>
    </p:spTree>
    <p:extLst>
      <p:ext uri="{BB962C8B-B14F-4D97-AF65-F5344CB8AC3E}">
        <p14:creationId xmlns:p14="http://schemas.microsoft.com/office/powerpoint/2010/main" val="1878844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41FD5-CFF5-43B9-8427-962A72ED638B}"/>
              </a:ext>
            </a:extLst>
          </p:cNvPr>
          <p:cNvSpPr>
            <a:spLocks noGrp="1"/>
          </p:cNvSpPr>
          <p:nvPr>
            <p:ph type="title"/>
          </p:nvPr>
        </p:nvSpPr>
        <p:spPr>
          <a:xfrm>
            <a:off x="839788" y="365125"/>
            <a:ext cx="10515600" cy="1325563"/>
          </a:xfrm>
        </p:spPr>
        <p:txBody>
          <a:bodyPr/>
          <a:lstStyle/>
          <a:p>
            <a:r>
              <a:rPr lang="en-US"/>
              <a:t>Click to edit Master title style</a:t>
            </a:r>
            <a:endParaRPr lang="lt-LT"/>
          </a:p>
        </p:txBody>
      </p:sp>
      <p:sp>
        <p:nvSpPr>
          <p:cNvPr id="3" name="Text Placeholder 2">
            <a:extLst>
              <a:ext uri="{FF2B5EF4-FFF2-40B4-BE49-F238E27FC236}">
                <a16:creationId xmlns:a16="http://schemas.microsoft.com/office/drawing/2014/main" id="{E103F979-BC4F-4CFF-B2BF-67CB479E39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D056C4-2EBC-45BE-B425-4BAC3FB913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Text Placeholder 4">
            <a:extLst>
              <a:ext uri="{FF2B5EF4-FFF2-40B4-BE49-F238E27FC236}">
                <a16:creationId xmlns:a16="http://schemas.microsoft.com/office/drawing/2014/main" id="{5995307E-37A6-4F6F-ADF5-A289A6FDC7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CCFE3D-5E8A-44A4-AEA6-F69D6FDC99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7" name="Date Placeholder 6">
            <a:extLst>
              <a:ext uri="{FF2B5EF4-FFF2-40B4-BE49-F238E27FC236}">
                <a16:creationId xmlns:a16="http://schemas.microsoft.com/office/drawing/2014/main" id="{9DC81697-35EB-4234-A2F0-CED4B184D427}"/>
              </a:ext>
            </a:extLst>
          </p:cNvPr>
          <p:cNvSpPr>
            <a:spLocks noGrp="1"/>
          </p:cNvSpPr>
          <p:nvPr>
            <p:ph type="dt" sz="half" idx="10"/>
          </p:nvPr>
        </p:nvSpPr>
        <p:spPr/>
        <p:txBody>
          <a:bodyPr/>
          <a:lstStyle/>
          <a:p>
            <a:fld id="{513B8309-DEC3-47CA-9A40-63BE9145421F}" type="datetimeFigureOut">
              <a:rPr lang="lt-LT" smtClean="0"/>
              <a:t>2019-06-07</a:t>
            </a:fld>
            <a:endParaRPr lang="lt-LT"/>
          </a:p>
        </p:txBody>
      </p:sp>
      <p:sp>
        <p:nvSpPr>
          <p:cNvPr id="8" name="Footer Placeholder 7">
            <a:extLst>
              <a:ext uri="{FF2B5EF4-FFF2-40B4-BE49-F238E27FC236}">
                <a16:creationId xmlns:a16="http://schemas.microsoft.com/office/drawing/2014/main" id="{CBB4B16D-A31D-4156-A7EF-EC484177B48A}"/>
              </a:ext>
            </a:extLst>
          </p:cNvPr>
          <p:cNvSpPr>
            <a:spLocks noGrp="1"/>
          </p:cNvSpPr>
          <p:nvPr>
            <p:ph type="ftr" sz="quarter" idx="11"/>
          </p:nvPr>
        </p:nvSpPr>
        <p:spPr/>
        <p:txBody>
          <a:bodyPr/>
          <a:lstStyle/>
          <a:p>
            <a:endParaRPr lang="lt-LT"/>
          </a:p>
        </p:txBody>
      </p:sp>
      <p:sp>
        <p:nvSpPr>
          <p:cNvPr id="9" name="Slide Number Placeholder 8">
            <a:extLst>
              <a:ext uri="{FF2B5EF4-FFF2-40B4-BE49-F238E27FC236}">
                <a16:creationId xmlns:a16="http://schemas.microsoft.com/office/drawing/2014/main" id="{DCAC440F-65FE-43E5-9490-E3CCE6B15F92}"/>
              </a:ext>
            </a:extLst>
          </p:cNvPr>
          <p:cNvSpPr>
            <a:spLocks noGrp="1"/>
          </p:cNvSpPr>
          <p:nvPr>
            <p:ph type="sldNum" sz="quarter" idx="12"/>
          </p:nvPr>
        </p:nvSpPr>
        <p:spPr/>
        <p:txBody>
          <a:bodyPr/>
          <a:lstStyle/>
          <a:p>
            <a:fld id="{9331867A-ADAC-43C3-BF8E-1F829BBCCBED}" type="slidenum">
              <a:rPr lang="lt-LT" smtClean="0"/>
              <a:t>‹#›</a:t>
            </a:fld>
            <a:endParaRPr lang="lt-LT"/>
          </a:p>
        </p:txBody>
      </p:sp>
    </p:spTree>
    <p:extLst>
      <p:ext uri="{BB962C8B-B14F-4D97-AF65-F5344CB8AC3E}">
        <p14:creationId xmlns:p14="http://schemas.microsoft.com/office/powerpoint/2010/main" val="1758714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4129D-5440-459C-85F3-2359518169DC}"/>
              </a:ext>
            </a:extLst>
          </p:cNvPr>
          <p:cNvSpPr>
            <a:spLocks noGrp="1"/>
          </p:cNvSpPr>
          <p:nvPr>
            <p:ph type="title"/>
          </p:nvPr>
        </p:nvSpPr>
        <p:spPr/>
        <p:txBody>
          <a:bodyPr/>
          <a:lstStyle/>
          <a:p>
            <a:r>
              <a:rPr lang="en-US"/>
              <a:t>Click to edit Master title style</a:t>
            </a:r>
            <a:endParaRPr lang="lt-LT"/>
          </a:p>
        </p:txBody>
      </p:sp>
      <p:sp>
        <p:nvSpPr>
          <p:cNvPr id="3" name="Date Placeholder 2">
            <a:extLst>
              <a:ext uri="{FF2B5EF4-FFF2-40B4-BE49-F238E27FC236}">
                <a16:creationId xmlns:a16="http://schemas.microsoft.com/office/drawing/2014/main" id="{B01F9C29-E518-4FAC-97B6-EE9DDFD30535}"/>
              </a:ext>
            </a:extLst>
          </p:cNvPr>
          <p:cNvSpPr>
            <a:spLocks noGrp="1"/>
          </p:cNvSpPr>
          <p:nvPr>
            <p:ph type="dt" sz="half" idx="10"/>
          </p:nvPr>
        </p:nvSpPr>
        <p:spPr/>
        <p:txBody>
          <a:bodyPr/>
          <a:lstStyle/>
          <a:p>
            <a:fld id="{513B8309-DEC3-47CA-9A40-63BE9145421F}" type="datetimeFigureOut">
              <a:rPr lang="lt-LT" smtClean="0"/>
              <a:t>2019-06-07</a:t>
            </a:fld>
            <a:endParaRPr lang="lt-LT"/>
          </a:p>
        </p:txBody>
      </p:sp>
      <p:sp>
        <p:nvSpPr>
          <p:cNvPr id="4" name="Footer Placeholder 3">
            <a:extLst>
              <a:ext uri="{FF2B5EF4-FFF2-40B4-BE49-F238E27FC236}">
                <a16:creationId xmlns:a16="http://schemas.microsoft.com/office/drawing/2014/main" id="{88E6FCEB-AC64-404B-A533-82C550613D29}"/>
              </a:ext>
            </a:extLst>
          </p:cNvPr>
          <p:cNvSpPr>
            <a:spLocks noGrp="1"/>
          </p:cNvSpPr>
          <p:nvPr>
            <p:ph type="ftr" sz="quarter" idx="11"/>
          </p:nvPr>
        </p:nvSpPr>
        <p:spPr/>
        <p:txBody>
          <a:bodyPr/>
          <a:lstStyle/>
          <a:p>
            <a:endParaRPr lang="lt-LT"/>
          </a:p>
        </p:txBody>
      </p:sp>
      <p:sp>
        <p:nvSpPr>
          <p:cNvPr id="5" name="Slide Number Placeholder 4">
            <a:extLst>
              <a:ext uri="{FF2B5EF4-FFF2-40B4-BE49-F238E27FC236}">
                <a16:creationId xmlns:a16="http://schemas.microsoft.com/office/drawing/2014/main" id="{3439A1E9-5E6D-4A15-94E0-ACEF7B60F3E9}"/>
              </a:ext>
            </a:extLst>
          </p:cNvPr>
          <p:cNvSpPr>
            <a:spLocks noGrp="1"/>
          </p:cNvSpPr>
          <p:nvPr>
            <p:ph type="sldNum" sz="quarter" idx="12"/>
          </p:nvPr>
        </p:nvSpPr>
        <p:spPr/>
        <p:txBody>
          <a:bodyPr/>
          <a:lstStyle/>
          <a:p>
            <a:fld id="{9331867A-ADAC-43C3-BF8E-1F829BBCCBED}" type="slidenum">
              <a:rPr lang="lt-LT" smtClean="0"/>
              <a:t>‹#›</a:t>
            </a:fld>
            <a:endParaRPr lang="lt-LT"/>
          </a:p>
        </p:txBody>
      </p:sp>
    </p:spTree>
    <p:extLst>
      <p:ext uri="{BB962C8B-B14F-4D97-AF65-F5344CB8AC3E}">
        <p14:creationId xmlns:p14="http://schemas.microsoft.com/office/powerpoint/2010/main" val="1997868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1E3D5B-8302-40E0-ADE1-A6B80C424966}"/>
              </a:ext>
            </a:extLst>
          </p:cNvPr>
          <p:cNvSpPr>
            <a:spLocks noGrp="1"/>
          </p:cNvSpPr>
          <p:nvPr>
            <p:ph type="dt" sz="half" idx="10"/>
          </p:nvPr>
        </p:nvSpPr>
        <p:spPr/>
        <p:txBody>
          <a:bodyPr/>
          <a:lstStyle/>
          <a:p>
            <a:fld id="{513B8309-DEC3-47CA-9A40-63BE9145421F}" type="datetimeFigureOut">
              <a:rPr lang="lt-LT" smtClean="0"/>
              <a:t>2019-06-07</a:t>
            </a:fld>
            <a:endParaRPr lang="lt-LT"/>
          </a:p>
        </p:txBody>
      </p:sp>
      <p:sp>
        <p:nvSpPr>
          <p:cNvPr id="3" name="Footer Placeholder 2">
            <a:extLst>
              <a:ext uri="{FF2B5EF4-FFF2-40B4-BE49-F238E27FC236}">
                <a16:creationId xmlns:a16="http://schemas.microsoft.com/office/drawing/2014/main" id="{7DC814A4-F3B0-4010-A7D7-549AF1AFB7C3}"/>
              </a:ext>
            </a:extLst>
          </p:cNvPr>
          <p:cNvSpPr>
            <a:spLocks noGrp="1"/>
          </p:cNvSpPr>
          <p:nvPr>
            <p:ph type="ftr" sz="quarter" idx="11"/>
          </p:nvPr>
        </p:nvSpPr>
        <p:spPr/>
        <p:txBody>
          <a:bodyPr/>
          <a:lstStyle/>
          <a:p>
            <a:endParaRPr lang="lt-LT"/>
          </a:p>
        </p:txBody>
      </p:sp>
      <p:sp>
        <p:nvSpPr>
          <p:cNvPr id="4" name="Slide Number Placeholder 3">
            <a:extLst>
              <a:ext uri="{FF2B5EF4-FFF2-40B4-BE49-F238E27FC236}">
                <a16:creationId xmlns:a16="http://schemas.microsoft.com/office/drawing/2014/main" id="{0D2B6CC6-DBAD-4A26-AE92-7EFA4BFF6432}"/>
              </a:ext>
            </a:extLst>
          </p:cNvPr>
          <p:cNvSpPr>
            <a:spLocks noGrp="1"/>
          </p:cNvSpPr>
          <p:nvPr>
            <p:ph type="sldNum" sz="quarter" idx="12"/>
          </p:nvPr>
        </p:nvSpPr>
        <p:spPr/>
        <p:txBody>
          <a:bodyPr/>
          <a:lstStyle/>
          <a:p>
            <a:fld id="{9331867A-ADAC-43C3-BF8E-1F829BBCCBED}" type="slidenum">
              <a:rPr lang="lt-LT" smtClean="0"/>
              <a:t>‹#›</a:t>
            </a:fld>
            <a:endParaRPr lang="lt-LT"/>
          </a:p>
        </p:txBody>
      </p:sp>
    </p:spTree>
    <p:extLst>
      <p:ext uri="{BB962C8B-B14F-4D97-AF65-F5344CB8AC3E}">
        <p14:creationId xmlns:p14="http://schemas.microsoft.com/office/powerpoint/2010/main" val="2592829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3F562-B32B-483E-B16F-DF66525C1A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t-LT"/>
          </a:p>
        </p:txBody>
      </p:sp>
      <p:sp>
        <p:nvSpPr>
          <p:cNvPr id="3" name="Content Placeholder 2">
            <a:extLst>
              <a:ext uri="{FF2B5EF4-FFF2-40B4-BE49-F238E27FC236}">
                <a16:creationId xmlns:a16="http://schemas.microsoft.com/office/drawing/2014/main" id="{083DAC6F-16B0-42B3-8AC5-5C45A0C4FB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Text Placeholder 3">
            <a:extLst>
              <a:ext uri="{FF2B5EF4-FFF2-40B4-BE49-F238E27FC236}">
                <a16:creationId xmlns:a16="http://schemas.microsoft.com/office/drawing/2014/main" id="{B7C89DE9-533A-405E-9536-2D2036EE43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A5169A-D255-4E26-A30D-71B0608028EE}"/>
              </a:ext>
            </a:extLst>
          </p:cNvPr>
          <p:cNvSpPr>
            <a:spLocks noGrp="1"/>
          </p:cNvSpPr>
          <p:nvPr>
            <p:ph type="dt" sz="half" idx="10"/>
          </p:nvPr>
        </p:nvSpPr>
        <p:spPr/>
        <p:txBody>
          <a:bodyPr/>
          <a:lstStyle/>
          <a:p>
            <a:fld id="{513B8309-DEC3-47CA-9A40-63BE9145421F}" type="datetimeFigureOut">
              <a:rPr lang="lt-LT" smtClean="0"/>
              <a:t>2019-06-07</a:t>
            </a:fld>
            <a:endParaRPr lang="lt-LT"/>
          </a:p>
        </p:txBody>
      </p:sp>
      <p:sp>
        <p:nvSpPr>
          <p:cNvPr id="6" name="Footer Placeholder 5">
            <a:extLst>
              <a:ext uri="{FF2B5EF4-FFF2-40B4-BE49-F238E27FC236}">
                <a16:creationId xmlns:a16="http://schemas.microsoft.com/office/drawing/2014/main" id="{E39264E6-2BE9-43E6-BD97-8F165C9127CA}"/>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EA585114-D0FF-4EA4-B411-E8C82A68A454}"/>
              </a:ext>
            </a:extLst>
          </p:cNvPr>
          <p:cNvSpPr>
            <a:spLocks noGrp="1"/>
          </p:cNvSpPr>
          <p:nvPr>
            <p:ph type="sldNum" sz="quarter" idx="12"/>
          </p:nvPr>
        </p:nvSpPr>
        <p:spPr/>
        <p:txBody>
          <a:bodyPr/>
          <a:lstStyle/>
          <a:p>
            <a:fld id="{9331867A-ADAC-43C3-BF8E-1F829BBCCBED}" type="slidenum">
              <a:rPr lang="lt-LT" smtClean="0"/>
              <a:t>‹#›</a:t>
            </a:fld>
            <a:endParaRPr lang="lt-LT"/>
          </a:p>
        </p:txBody>
      </p:sp>
    </p:spTree>
    <p:extLst>
      <p:ext uri="{BB962C8B-B14F-4D97-AF65-F5344CB8AC3E}">
        <p14:creationId xmlns:p14="http://schemas.microsoft.com/office/powerpoint/2010/main" val="3122004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A7A16-6316-40E5-B0DB-A98777EEB3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t-LT"/>
          </a:p>
        </p:txBody>
      </p:sp>
      <p:sp>
        <p:nvSpPr>
          <p:cNvPr id="3" name="Picture Placeholder 2">
            <a:extLst>
              <a:ext uri="{FF2B5EF4-FFF2-40B4-BE49-F238E27FC236}">
                <a16:creationId xmlns:a16="http://schemas.microsoft.com/office/drawing/2014/main" id="{C9AE5F42-E371-4819-9BF7-60A83442E1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xt Placeholder 3">
            <a:extLst>
              <a:ext uri="{FF2B5EF4-FFF2-40B4-BE49-F238E27FC236}">
                <a16:creationId xmlns:a16="http://schemas.microsoft.com/office/drawing/2014/main" id="{E364AB2A-D092-4395-BC9D-29C107A9AD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1211ED-061F-460E-B4B0-995DAA751E73}"/>
              </a:ext>
            </a:extLst>
          </p:cNvPr>
          <p:cNvSpPr>
            <a:spLocks noGrp="1"/>
          </p:cNvSpPr>
          <p:nvPr>
            <p:ph type="dt" sz="half" idx="10"/>
          </p:nvPr>
        </p:nvSpPr>
        <p:spPr/>
        <p:txBody>
          <a:bodyPr/>
          <a:lstStyle/>
          <a:p>
            <a:fld id="{513B8309-DEC3-47CA-9A40-63BE9145421F}" type="datetimeFigureOut">
              <a:rPr lang="lt-LT" smtClean="0"/>
              <a:t>2019-06-07</a:t>
            </a:fld>
            <a:endParaRPr lang="lt-LT"/>
          </a:p>
        </p:txBody>
      </p:sp>
      <p:sp>
        <p:nvSpPr>
          <p:cNvPr id="6" name="Footer Placeholder 5">
            <a:extLst>
              <a:ext uri="{FF2B5EF4-FFF2-40B4-BE49-F238E27FC236}">
                <a16:creationId xmlns:a16="http://schemas.microsoft.com/office/drawing/2014/main" id="{BFDBCA9F-11DC-4C4F-8C85-CD6A7DE543F7}"/>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9E972D06-7674-4DCC-9ABB-701A13CAE65D}"/>
              </a:ext>
            </a:extLst>
          </p:cNvPr>
          <p:cNvSpPr>
            <a:spLocks noGrp="1"/>
          </p:cNvSpPr>
          <p:nvPr>
            <p:ph type="sldNum" sz="quarter" idx="12"/>
          </p:nvPr>
        </p:nvSpPr>
        <p:spPr/>
        <p:txBody>
          <a:bodyPr/>
          <a:lstStyle/>
          <a:p>
            <a:fld id="{9331867A-ADAC-43C3-BF8E-1F829BBCCBED}" type="slidenum">
              <a:rPr lang="lt-LT" smtClean="0"/>
              <a:t>‹#›</a:t>
            </a:fld>
            <a:endParaRPr lang="lt-LT"/>
          </a:p>
        </p:txBody>
      </p:sp>
    </p:spTree>
    <p:extLst>
      <p:ext uri="{BB962C8B-B14F-4D97-AF65-F5344CB8AC3E}">
        <p14:creationId xmlns:p14="http://schemas.microsoft.com/office/powerpoint/2010/main" val="1729614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753D5C-E548-4909-87E5-CC870B16DD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a:extLst>
              <a:ext uri="{FF2B5EF4-FFF2-40B4-BE49-F238E27FC236}">
                <a16:creationId xmlns:a16="http://schemas.microsoft.com/office/drawing/2014/main" id="{165E5C1B-43F7-4684-91EF-13974ADC99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8F898A00-4520-41C4-9961-C11AF022B7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3B8309-DEC3-47CA-9A40-63BE9145421F}" type="datetimeFigureOut">
              <a:rPr lang="lt-LT" smtClean="0"/>
              <a:t>2019-06-07</a:t>
            </a:fld>
            <a:endParaRPr lang="lt-LT"/>
          </a:p>
        </p:txBody>
      </p:sp>
      <p:sp>
        <p:nvSpPr>
          <p:cNvPr id="5" name="Footer Placeholder 4">
            <a:extLst>
              <a:ext uri="{FF2B5EF4-FFF2-40B4-BE49-F238E27FC236}">
                <a16:creationId xmlns:a16="http://schemas.microsoft.com/office/drawing/2014/main" id="{FA6385B0-BD8C-4803-B7B3-9E892F4BC5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lide Number Placeholder 5">
            <a:extLst>
              <a:ext uri="{FF2B5EF4-FFF2-40B4-BE49-F238E27FC236}">
                <a16:creationId xmlns:a16="http://schemas.microsoft.com/office/drawing/2014/main" id="{23BF564F-0839-4B41-BD5D-90187AB690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1867A-ADAC-43C3-BF8E-1F829BBCCBED}" type="slidenum">
              <a:rPr lang="lt-LT" smtClean="0"/>
              <a:t>‹#›</a:t>
            </a:fld>
            <a:endParaRPr lang="lt-LT"/>
          </a:p>
        </p:txBody>
      </p:sp>
    </p:spTree>
    <p:extLst>
      <p:ext uri="{BB962C8B-B14F-4D97-AF65-F5344CB8AC3E}">
        <p14:creationId xmlns:p14="http://schemas.microsoft.com/office/powerpoint/2010/main" val="26032201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1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35.jpeg"/></Relationships>
</file>

<file path=ppt/slides/_rels/slide1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8.jpg"/><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D5D554-1917-401D-BFA8-08CA0BD915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DC76F062-93FB-4AE5-AC14-4044C32432A8}"/>
              </a:ext>
            </a:extLst>
          </p:cNvPr>
          <p:cNvSpPr txBox="1"/>
          <p:nvPr/>
        </p:nvSpPr>
        <p:spPr>
          <a:xfrm>
            <a:off x="3982280" y="1782095"/>
            <a:ext cx="4227439" cy="1569660"/>
          </a:xfrm>
          <a:prstGeom prst="rect">
            <a:avLst/>
          </a:prstGeom>
          <a:noFill/>
        </p:spPr>
        <p:txBody>
          <a:bodyPr wrap="none" rtlCol="0">
            <a:spAutoFit/>
          </a:bodyPr>
          <a:lstStyle/>
          <a:p>
            <a:r>
              <a:rPr lang="lt-LT" sz="9600" dirty="0">
                <a:solidFill>
                  <a:schemeClr val="bg1"/>
                </a:solidFill>
                <a:latin typeface="Roboto Light" panose="02000000000000000000" pitchFamily="2" charset="0"/>
                <a:ea typeface="Roboto Light" panose="02000000000000000000" pitchFamily="2" charset="0"/>
              </a:rPr>
              <a:t>TANGO</a:t>
            </a:r>
          </a:p>
        </p:txBody>
      </p:sp>
      <p:pic>
        <p:nvPicPr>
          <p:cNvPr id="5" name="Picture 4">
            <a:extLst>
              <a:ext uri="{FF2B5EF4-FFF2-40B4-BE49-F238E27FC236}">
                <a16:creationId xmlns:a16="http://schemas.microsoft.com/office/drawing/2014/main" id="{7EC04199-BD57-40EC-8C45-B5155ACAD4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6130" y="6300000"/>
            <a:ext cx="1919740" cy="214941"/>
          </a:xfrm>
          <a:prstGeom prst="rect">
            <a:avLst/>
          </a:prstGeom>
        </p:spPr>
      </p:pic>
      <p:sp>
        <p:nvSpPr>
          <p:cNvPr id="6" name="TextBox 5">
            <a:extLst>
              <a:ext uri="{FF2B5EF4-FFF2-40B4-BE49-F238E27FC236}">
                <a16:creationId xmlns:a16="http://schemas.microsoft.com/office/drawing/2014/main" id="{75DF3C41-12A9-4DBE-9FBD-6C0A9E92F08C}"/>
              </a:ext>
            </a:extLst>
          </p:cNvPr>
          <p:cNvSpPr txBox="1"/>
          <p:nvPr/>
        </p:nvSpPr>
        <p:spPr>
          <a:xfrm>
            <a:off x="3440350" y="3429000"/>
            <a:ext cx="5311300" cy="1200329"/>
          </a:xfrm>
          <a:prstGeom prst="rect">
            <a:avLst/>
          </a:prstGeom>
          <a:noFill/>
        </p:spPr>
        <p:txBody>
          <a:bodyPr wrap="square" rtlCol="0">
            <a:spAutoFit/>
          </a:bodyPr>
          <a:lstStyle/>
          <a:p>
            <a:pPr algn="ctr"/>
            <a:r>
              <a:rPr lang="en-US" sz="3600" dirty="0">
                <a:solidFill>
                  <a:schemeClr val="bg1"/>
                </a:solidFill>
                <a:latin typeface="Roboto Light" panose="02000000000000000000" pitchFamily="2" charset="0"/>
                <a:ea typeface="Roboto Light" panose="02000000000000000000" pitchFamily="2" charset="0"/>
                <a:cs typeface="Arial" panose="020B0604020202020204" pitchFamily="34" charset="0"/>
              </a:rPr>
              <a:t>Exceptional character with a smile</a:t>
            </a:r>
          </a:p>
        </p:txBody>
      </p:sp>
    </p:spTree>
    <p:extLst>
      <p:ext uri="{BB962C8B-B14F-4D97-AF65-F5344CB8AC3E}">
        <p14:creationId xmlns:p14="http://schemas.microsoft.com/office/powerpoint/2010/main" val="3677788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7BF8C5-6EA7-4D40-917A-493A204648F1}"/>
              </a:ext>
            </a:extLst>
          </p:cNvPr>
          <p:cNvSpPr txBox="1"/>
          <p:nvPr/>
        </p:nvSpPr>
        <p:spPr>
          <a:xfrm>
            <a:off x="4000713" y="2644170"/>
            <a:ext cx="4190571" cy="1569660"/>
          </a:xfrm>
          <a:prstGeom prst="rect">
            <a:avLst/>
          </a:prstGeom>
          <a:noFill/>
        </p:spPr>
        <p:txBody>
          <a:bodyPr wrap="none" rtlCol="0">
            <a:spAutoFit/>
          </a:bodyPr>
          <a:lstStyle/>
          <a:p>
            <a:r>
              <a:rPr lang="en-US" sz="9600" dirty="0">
                <a:latin typeface="Roboto Light" panose="02000000000000000000" pitchFamily="2" charset="0"/>
                <a:ea typeface="Roboto Light" panose="02000000000000000000" pitchFamily="2" charset="0"/>
              </a:rPr>
              <a:t>RANGE</a:t>
            </a:r>
            <a:endParaRPr lang="lt-LT" sz="9600" dirty="0">
              <a:latin typeface="Roboto Light" panose="02000000000000000000" pitchFamily="2" charset="0"/>
              <a:ea typeface="Roboto Light" panose="02000000000000000000" pitchFamily="2" charset="0"/>
            </a:endParaRPr>
          </a:p>
        </p:txBody>
      </p:sp>
      <p:pic>
        <p:nvPicPr>
          <p:cNvPr id="5" name="Picture 4">
            <a:extLst>
              <a:ext uri="{FF2B5EF4-FFF2-40B4-BE49-F238E27FC236}">
                <a16:creationId xmlns:a16="http://schemas.microsoft.com/office/drawing/2014/main" id="{8F2D69CB-CE31-4F16-BFA8-332CF4FAB383}"/>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70000"/>
                    </a14:imgEffect>
                  </a14:imgLayer>
                </a14:imgProps>
              </a:ext>
              <a:ext uri="{28A0092B-C50C-407E-A947-70E740481C1C}">
                <a14:useLocalDpi xmlns:a14="http://schemas.microsoft.com/office/drawing/2010/main" val="0"/>
              </a:ext>
            </a:extLst>
          </a:blip>
          <a:stretch>
            <a:fillRect/>
          </a:stretch>
        </p:blipFill>
        <p:spPr>
          <a:xfrm>
            <a:off x="5136129" y="6300000"/>
            <a:ext cx="1919740" cy="214941"/>
          </a:xfrm>
          <a:prstGeom prst="rect">
            <a:avLst/>
          </a:prstGeom>
        </p:spPr>
      </p:pic>
    </p:spTree>
    <p:extLst>
      <p:ext uri="{BB962C8B-B14F-4D97-AF65-F5344CB8AC3E}">
        <p14:creationId xmlns:p14="http://schemas.microsoft.com/office/powerpoint/2010/main" val="2186883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B5AD89D-DA92-427D-8ABB-BC3E374CC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2BAC865-9826-4950-BEE0-7C48AC7EFE84}"/>
              </a:ext>
            </a:extLst>
          </p:cNvPr>
          <p:cNvSpPr txBox="1"/>
          <p:nvPr/>
        </p:nvSpPr>
        <p:spPr>
          <a:xfrm>
            <a:off x="3514725" y="2673248"/>
            <a:ext cx="5162550" cy="1511504"/>
          </a:xfrm>
          <a:prstGeom prst="rect">
            <a:avLst/>
          </a:prstGeom>
          <a:noFill/>
        </p:spPr>
        <p:txBody>
          <a:bodyPr wrap="square" rtlCol="0">
            <a:spAutoFit/>
          </a:bodyPr>
          <a:lstStyle/>
          <a:p>
            <a:pPr algn="ctr">
              <a:lnSpc>
                <a:spcPct val="120000"/>
              </a:lnSpc>
            </a:pPr>
            <a:r>
              <a:rPr lang="lt-LT" sz="4000" dirty="0" err="1">
                <a:solidFill>
                  <a:schemeClr val="bg1"/>
                </a:solidFill>
                <a:latin typeface="Roboto Light" panose="02000000000000000000" pitchFamily="2" charset="0"/>
                <a:ea typeface="Roboto Light" panose="02000000000000000000" pitchFamily="2" charset="0"/>
                <a:cs typeface="Arial" panose="020B0604020202020204" pitchFamily="34" charset="0"/>
              </a:rPr>
              <a:t>Dance</a:t>
            </a:r>
            <a:r>
              <a:rPr lang="lt-LT" sz="4000" dirty="0">
                <a:solidFill>
                  <a:schemeClr val="bg1"/>
                </a:solidFill>
                <a:latin typeface="Roboto Light" panose="02000000000000000000" pitchFamily="2" charset="0"/>
                <a:ea typeface="Roboto Light" panose="02000000000000000000" pitchFamily="2" charset="0"/>
                <a:cs typeface="Arial" panose="020B0604020202020204" pitchFamily="34" charset="0"/>
              </a:rPr>
              <a:t> </a:t>
            </a:r>
            <a:r>
              <a:rPr lang="lt-LT" sz="4000" dirty="0" err="1">
                <a:solidFill>
                  <a:schemeClr val="bg1"/>
                </a:solidFill>
                <a:latin typeface="Roboto Light" panose="02000000000000000000" pitchFamily="2" charset="0"/>
                <a:ea typeface="Roboto Light" panose="02000000000000000000" pitchFamily="2" charset="0"/>
                <a:cs typeface="Arial" panose="020B0604020202020204" pitchFamily="34" charset="0"/>
              </a:rPr>
              <a:t>of</a:t>
            </a:r>
            <a:r>
              <a:rPr lang="lt-LT" sz="4000" dirty="0">
                <a:solidFill>
                  <a:schemeClr val="bg1"/>
                </a:solidFill>
                <a:latin typeface="Roboto Light" panose="02000000000000000000" pitchFamily="2" charset="0"/>
                <a:ea typeface="Roboto Light" panose="02000000000000000000" pitchFamily="2" charset="0"/>
                <a:cs typeface="Arial" panose="020B0604020202020204" pitchFamily="34" charset="0"/>
              </a:rPr>
              <a:t> </a:t>
            </a:r>
            <a:r>
              <a:rPr lang="lt-LT" sz="4000" dirty="0" err="1">
                <a:solidFill>
                  <a:schemeClr val="bg1"/>
                </a:solidFill>
                <a:latin typeface="Roboto Light" panose="02000000000000000000" pitchFamily="2" charset="0"/>
                <a:ea typeface="Roboto Light" panose="02000000000000000000" pitchFamily="2" charset="0"/>
                <a:cs typeface="Arial" panose="020B0604020202020204" pitchFamily="34" charset="0"/>
              </a:rPr>
              <a:t>style</a:t>
            </a:r>
            <a:r>
              <a:rPr lang="lt-LT" sz="4000" dirty="0">
                <a:solidFill>
                  <a:schemeClr val="bg1"/>
                </a:solidFill>
                <a:latin typeface="Roboto Light" panose="02000000000000000000" pitchFamily="2" charset="0"/>
                <a:ea typeface="Roboto Light" panose="02000000000000000000" pitchFamily="2" charset="0"/>
                <a:cs typeface="Arial" panose="020B0604020202020204" pitchFamily="34" charset="0"/>
              </a:rPr>
              <a:t> </a:t>
            </a:r>
            <a:r>
              <a:rPr lang="lt-LT" sz="4000" dirty="0" err="1">
                <a:solidFill>
                  <a:schemeClr val="bg1"/>
                </a:solidFill>
                <a:latin typeface="Roboto Light" panose="02000000000000000000" pitchFamily="2" charset="0"/>
                <a:ea typeface="Roboto Light" panose="02000000000000000000" pitchFamily="2" charset="0"/>
                <a:cs typeface="Arial" panose="020B0604020202020204" pitchFamily="34" charset="0"/>
              </a:rPr>
              <a:t>whenever</a:t>
            </a:r>
            <a:r>
              <a:rPr lang="lt-LT" sz="4000" dirty="0">
                <a:solidFill>
                  <a:schemeClr val="bg1"/>
                </a:solidFill>
                <a:latin typeface="Roboto Light" panose="02000000000000000000" pitchFamily="2" charset="0"/>
                <a:ea typeface="Roboto Light" panose="02000000000000000000" pitchFamily="2" charset="0"/>
                <a:cs typeface="Arial" panose="020B0604020202020204" pitchFamily="34" charset="0"/>
              </a:rPr>
              <a:t>, </a:t>
            </a:r>
            <a:r>
              <a:rPr lang="lt-LT" sz="4000" dirty="0" err="1">
                <a:solidFill>
                  <a:schemeClr val="bg1"/>
                </a:solidFill>
                <a:latin typeface="Roboto Light" panose="02000000000000000000" pitchFamily="2" charset="0"/>
                <a:ea typeface="Roboto Light" panose="02000000000000000000" pitchFamily="2" charset="0"/>
                <a:cs typeface="Arial" panose="020B0604020202020204" pitchFamily="34" charset="0"/>
              </a:rPr>
              <a:t>whatever</a:t>
            </a:r>
            <a:r>
              <a:rPr lang="lt-LT" sz="4000" dirty="0">
                <a:solidFill>
                  <a:schemeClr val="bg1"/>
                </a:solidFill>
                <a:latin typeface="Roboto Light" panose="02000000000000000000" pitchFamily="2" charset="0"/>
                <a:ea typeface="Roboto Light" panose="02000000000000000000" pitchFamily="2" charset="0"/>
                <a:cs typeface="Arial" panose="020B0604020202020204" pitchFamily="34" charset="0"/>
              </a:rPr>
              <a:t>...</a:t>
            </a:r>
            <a:endParaRPr lang="en-US" sz="4000" dirty="0">
              <a:solidFill>
                <a:schemeClr val="bg1"/>
              </a:solidFill>
              <a:latin typeface="Roboto Light" panose="02000000000000000000" pitchFamily="2" charset="0"/>
              <a:ea typeface="Roboto Light" panose="02000000000000000000" pitchFamily="2" charset="0"/>
              <a:cs typeface="Arial" panose="020B0604020202020204" pitchFamily="34" charset="0"/>
            </a:endParaRPr>
          </a:p>
        </p:txBody>
      </p:sp>
    </p:spTree>
    <p:extLst>
      <p:ext uri="{BB962C8B-B14F-4D97-AF65-F5344CB8AC3E}">
        <p14:creationId xmlns:p14="http://schemas.microsoft.com/office/powerpoint/2010/main" val="633899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840B31-8ED2-4D1F-B8BB-B6190449BE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620000"/>
            <a:ext cx="3240000" cy="3240000"/>
          </a:xfrm>
          <a:prstGeom prst="rect">
            <a:avLst/>
          </a:prstGeom>
        </p:spPr>
      </p:pic>
      <p:pic>
        <p:nvPicPr>
          <p:cNvPr id="35" name="Picture 34">
            <a:extLst>
              <a:ext uri="{FF2B5EF4-FFF2-40B4-BE49-F238E27FC236}">
                <a16:creationId xmlns:a16="http://schemas.microsoft.com/office/drawing/2014/main" id="{7E36BD22-50F4-4E18-BBA4-F0CCA25ABD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0000" y="1620000"/>
            <a:ext cx="3240000" cy="3240000"/>
          </a:xfrm>
          <a:prstGeom prst="rect">
            <a:avLst/>
          </a:prstGeom>
        </p:spPr>
      </p:pic>
      <p:pic>
        <p:nvPicPr>
          <p:cNvPr id="6" name="Picture 5">
            <a:extLst>
              <a:ext uri="{FF2B5EF4-FFF2-40B4-BE49-F238E27FC236}">
                <a16:creationId xmlns:a16="http://schemas.microsoft.com/office/drawing/2014/main" id="{133A7F9F-B15E-4484-9F9E-25CB975A8A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0000" y="1620000"/>
            <a:ext cx="3240000" cy="3240000"/>
          </a:xfrm>
          <a:prstGeom prst="rect">
            <a:avLst/>
          </a:prstGeom>
        </p:spPr>
      </p:pic>
      <p:pic>
        <p:nvPicPr>
          <p:cNvPr id="7" name="Picture 6">
            <a:extLst>
              <a:ext uri="{FF2B5EF4-FFF2-40B4-BE49-F238E27FC236}">
                <a16:creationId xmlns:a16="http://schemas.microsoft.com/office/drawing/2014/main" id="{91112820-486F-4F16-8543-0527DFBBF7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0000" y="1620000"/>
            <a:ext cx="3240000" cy="3240000"/>
          </a:xfrm>
          <a:prstGeom prst="rect">
            <a:avLst/>
          </a:prstGeom>
        </p:spPr>
      </p:pic>
      <p:sp>
        <p:nvSpPr>
          <p:cNvPr id="8" name="TextBox 7">
            <a:extLst>
              <a:ext uri="{FF2B5EF4-FFF2-40B4-BE49-F238E27FC236}">
                <a16:creationId xmlns:a16="http://schemas.microsoft.com/office/drawing/2014/main" id="{438D93C0-7624-4884-9C59-D87FFF9C1C54}"/>
              </a:ext>
            </a:extLst>
          </p:cNvPr>
          <p:cNvSpPr txBox="1"/>
          <p:nvPr/>
        </p:nvSpPr>
        <p:spPr>
          <a:xfrm>
            <a:off x="540000" y="360000"/>
            <a:ext cx="4175850" cy="583750"/>
          </a:xfrm>
          <a:prstGeom prst="rect">
            <a:avLst/>
          </a:prstGeom>
          <a:noFill/>
        </p:spPr>
        <p:txBody>
          <a:bodyPr wrap="square" rtlCol="0">
            <a:spAutoFit/>
          </a:bodyPr>
          <a:lstStyle/>
          <a:p>
            <a:pPr>
              <a:lnSpc>
                <a:spcPct val="150000"/>
              </a:lnSpc>
            </a:pPr>
            <a:r>
              <a:rPr lang="lt-LT" sz="2400" dirty="0" err="1">
                <a:latin typeface="Roboto Light" panose="02000000000000000000" pitchFamily="2" charset="0"/>
                <a:ea typeface="Roboto Light" panose="02000000000000000000" pitchFamily="2" charset="0"/>
              </a:rPr>
              <a:t>Visitor</a:t>
            </a:r>
            <a:r>
              <a:rPr lang="lt-LT" sz="2400" dirty="0">
                <a:latin typeface="Roboto Light" panose="02000000000000000000" pitchFamily="2" charset="0"/>
                <a:ea typeface="Roboto Light" panose="02000000000000000000" pitchFamily="2" charset="0"/>
              </a:rPr>
              <a:t> </a:t>
            </a:r>
            <a:r>
              <a:rPr lang="en-US" sz="2400" dirty="0">
                <a:latin typeface="Roboto Light" panose="02000000000000000000" pitchFamily="2" charset="0"/>
                <a:ea typeface="Roboto Light" panose="02000000000000000000" pitchFamily="2" charset="0"/>
              </a:rPr>
              <a:t>&amp; Conference chairs</a:t>
            </a:r>
          </a:p>
        </p:txBody>
      </p:sp>
      <p:sp>
        <p:nvSpPr>
          <p:cNvPr id="9" name="TextBox 8">
            <a:extLst>
              <a:ext uri="{FF2B5EF4-FFF2-40B4-BE49-F238E27FC236}">
                <a16:creationId xmlns:a16="http://schemas.microsoft.com/office/drawing/2014/main" id="{7B564697-2953-4EFF-A237-18D1020E37B8}"/>
              </a:ext>
            </a:extLst>
          </p:cNvPr>
          <p:cNvSpPr txBox="1"/>
          <p:nvPr/>
        </p:nvSpPr>
        <p:spPr>
          <a:xfrm>
            <a:off x="627937" y="5400000"/>
            <a:ext cx="1984125" cy="553998"/>
          </a:xfrm>
          <a:prstGeom prst="rect">
            <a:avLst/>
          </a:prstGeom>
          <a:noFill/>
        </p:spPr>
        <p:txBody>
          <a:bodyPr wrap="square" rtlCol="0">
            <a:spAutoFit/>
          </a:bodyPr>
          <a:lstStyle/>
          <a:p>
            <a:r>
              <a:rPr lang="en-US" dirty="0">
                <a:latin typeface="Roboto Light" panose="02000000000000000000" pitchFamily="2" charset="0"/>
                <a:ea typeface="Roboto Light" panose="02000000000000000000" pitchFamily="2" charset="0"/>
              </a:rPr>
              <a:t>Metal frame</a:t>
            </a:r>
          </a:p>
          <a:p>
            <a:r>
              <a:rPr lang="en-US" sz="1200" dirty="0">
                <a:latin typeface="Roboto Light" panose="02000000000000000000" pitchFamily="2" charset="0"/>
                <a:ea typeface="Roboto Light" panose="02000000000000000000" pitchFamily="2" charset="0"/>
              </a:rPr>
              <a:t>White painted</a:t>
            </a:r>
          </a:p>
        </p:txBody>
      </p:sp>
      <p:sp>
        <p:nvSpPr>
          <p:cNvPr id="10" name="TextBox 9">
            <a:extLst>
              <a:ext uri="{FF2B5EF4-FFF2-40B4-BE49-F238E27FC236}">
                <a16:creationId xmlns:a16="http://schemas.microsoft.com/office/drawing/2014/main" id="{2358B45C-6B33-4C65-95CE-A0D621195D47}"/>
              </a:ext>
            </a:extLst>
          </p:cNvPr>
          <p:cNvSpPr txBox="1"/>
          <p:nvPr/>
        </p:nvSpPr>
        <p:spPr>
          <a:xfrm>
            <a:off x="3418625" y="5400000"/>
            <a:ext cx="1984125" cy="553998"/>
          </a:xfrm>
          <a:prstGeom prst="rect">
            <a:avLst/>
          </a:prstGeom>
          <a:noFill/>
        </p:spPr>
        <p:txBody>
          <a:bodyPr wrap="square" rtlCol="0">
            <a:spAutoFit/>
          </a:bodyPr>
          <a:lstStyle/>
          <a:p>
            <a:r>
              <a:rPr lang="en-US" dirty="0">
                <a:latin typeface="Roboto Light" panose="02000000000000000000" pitchFamily="2" charset="0"/>
                <a:ea typeface="Roboto Light" panose="02000000000000000000" pitchFamily="2" charset="0"/>
              </a:rPr>
              <a:t>Metal frame</a:t>
            </a:r>
          </a:p>
          <a:p>
            <a:r>
              <a:rPr lang="en-US" sz="1200" dirty="0">
                <a:latin typeface="Roboto Light" panose="02000000000000000000" pitchFamily="2" charset="0"/>
                <a:ea typeface="Roboto Light" panose="02000000000000000000" pitchFamily="2" charset="0"/>
              </a:rPr>
              <a:t>Black painted</a:t>
            </a:r>
          </a:p>
        </p:txBody>
      </p:sp>
      <p:sp>
        <p:nvSpPr>
          <p:cNvPr id="11" name="TextBox 10">
            <a:extLst>
              <a:ext uri="{FF2B5EF4-FFF2-40B4-BE49-F238E27FC236}">
                <a16:creationId xmlns:a16="http://schemas.microsoft.com/office/drawing/2014/main" id="{430EE3AB-76CC-4A52-B91D-1BF06ECAF727}"/>
              </a:ext>
            </a:extLst>
          </p:cNvPr>
          <p:cNvSpPr txBox="1"/>
          <p:nvPr/>
        </p:nvSpPr>
        <p:spPr>
          <a:xfrm>
            <a:off x="6209313" y="5400000"/>
            <a:ext cx="1984125" cy="553998"/>
          </a:xfrm>
          <a:prstGeom prst="rect">
            <a:avLst/>
          </a:prstGeom>
          <a:noFill/>
        </p:spPr>
        <p:txBody>
          <a:bodyPr wrap="square" rtlCol="0">
            <a:spAutoFit/>
          </a:bodyPr>
          <a:lstStyle/>
          <a:p>
            <a:r>
              <a:rPr lang="en-US" dirty="0">
                <a:latin typeface="Roboto Light" panose="02000000000000000000" pitchFamily="2" charset="0"/>
                <a:ea typeface="Roboto Light" panose="02000000000000000000" pitchFamily="2" charset="0"/>
              </a:rPr>
              <a:t>Wooden frame</a:t>
            </a:r>
          </a:p>
          <a:p>
            <a:r>
              <a:rPr lang="en-US" sz="1200" dirty="0">
                <a:latin typeface="Roboto Light" panose="02000000000000000000" pitchFamily="2" charset="0"/>
                <a:ea typeface="Roboto Light" panose="02000000000000000000" pitchFamily="2" charset="0"/>
              </a:rPr>
              <a:t>Ash</a:t>
            </a:r>
          </a:p>
        </p:txBody>
      </p:sp>
      <p:sp>
        <p:nvSpPr>
          <p:cNvPr id="12" name="TextBox 11">
            <a:extLst>
              <a:ext uri="{FF2B5EF4-FFF2-40B4-BE49-F238E27FC236}">
                <a16:creationId xmlns:a16="http://schemas.microsoft.com/office/drawing/2014/main" id="{556B0E8A-F9DB-43F2-B3F5-384BDEED0108}"/>
              </a:ext>
            </a:extLst>
          </p:cNvPr>
          <p:cNvSpPr txBox="1"/>
          <p:nvPr/>
        </p:nvSpPr>
        <p:spPr>
          <a:xfrm>
            <a:off x="9000000" y="5400000"/>
            <a:ext cx="1984125" cy="553998"/>
          </a:xfrm>
          <a:prstGeom prst="rect">
            <a:avLst/>
          </a:prstGeom>
          <a:noFill/>
        </p:spPr>
        <p:txBody>
          <a:bodyPr wrap="square" rtlCol="0">
            <a:spAutoFit/>
          </a:bodyPr>
          <a:lstStyle/>
          <a:p>
            <a:r>
              <a:rPr lang="en-US" dirty="0">
                <a:latin typeface="Roboto Light" panose="02000000000000000000" pitchFamily="2" charset="0"/>
                <a:ea typeface="Roboto Light" panose="02000000000000000000" pitchFamily="2" charset="0"/>
              </a:rPr>
              <a:t>Wooden frame</a:t>
            </a:r>
          </a:p>
          <a:p>
            <a:r>
              <a:rPr lang="en-US" sz="1200" dirty="0">
                <a:latin typeface="Roboto Light" panose="02000000000000000000" pitchFamily="2" charset="0"/>
                <a:ea typeface="Roboto Light" panose="02000000000000000000" pitchFamily="2" charset="0"/>
              </a:rPr>
              <a:t>Black stained ash</a:t>
            </a:r>
          </a:p>
        </p:txBody>
      </p:sp>
    </p:spTree>
    <p:extLst>
      <p:ext uri="{BB962C8B-B14F-4D97-AF65-F5344CB8AC3E}">
        <p14:creationId xmlns:p14="http://schemas.microsoft.com/office/powerpoint/2010/main" val="3089176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0D6765-5963-4F6D-B2A1-6424007503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08472CB1-6E1D-470A-9927-F30F252D4B84}"/>
              </a:ext>
            </a:extLst>
          </p:cNvPr>
          <p:cNvSpPr txBox="1"/>
          <p:nvPr/>
        </p:nvSpPr>
        <p:spPr>
          <a:xfrm>
            <a:off x="180000" y="6300000"/>
            <a:ext cx="2927404" cy="369332"/>
          </a:xfrm>
          <a:prstGeom prst="rect">
            <a:avLst/>
          </a:prstGeom>
          <a:noFill/>
        </p:spPr>
        <p:txBody>
          <a:bodyPr wrap="none" rtlCol="0">
            <a:spAutoFit/>
          </a:bodyPr>
          <a:lstStyle/>
          <a:p>
            <a:r>
              <a:rPr lang="lt-LT" dirty="0" err="1">
                <a:solidFill>
                  <a:schemeClr val="bg1"/>
                </a:solidFill>
                <a:latin typeface="Roboto Light" panose="02000000000000000000" pitchFamily="2" charset="0"/>
                <a:ea typeface="Roboto Light" panose="02000000000000000000" pitchFamily="2" charset="0"/>
              </a:rPr>
              <a:t>Visitor</a:t>
            </a:r>
            <a:r>
              <a:rPr lang="en-GB" dirty="0">
                <a:solidFill>
                  <a:schemeClr val="bg1"/>
                </a:solidFill>
                <a:latin typeface="Roboto Light" panose="02000000000000000000" pitchFamily="2" charset="0"/>
                <a:ea typeface="Roboto Light" panose="02000000000000000000" pitchFamily="2" charset="0"/>
              </a:rPr>
              <a:t> &amp; Conference chairs</a:t>
            </a:r>
            <a:endParaRPr lang="lt-LT" dirty="0">
              <a:solidFill>
                <a:schemeClr val="bg1"/>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38595061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54CA37-42BD-4E7B-8A9B-7527F04C5F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1B31F755-F698-4CB3-83C2-ECF871C5C4C1}"/>
              </a:ext>
            </a:extLst>
          </p:cNvPr>
          <p:cNvSpPr txBox="1"/>
          <p:nvPr/>
        </p:nvSpPr>
        <p:spPr>
          <a:xfrm>
            <a:off x="180000" y="6300000"/>
            <a:ext cx="2927404" cy="369332"/>
          </a:xfrm>
          <a:prstGeom prst="rect">
            <a:avLst/>
          </a:prstGeom>
          <a:noFill/>
        </p:spPr>
        <p:txBody>
          <a:bodyPr wrap="none" rtlCol="0">
            <a:spAutoFit/>
          </a:bodyPr>
          <a:lstStyle/>
          <a:p>
            <a:r>
              <a:rPr lang="lt-LT" dirty="0" err="1">
                <a:solidFill>
                  <a:schemeClr val="bg1"/>
                </a:solidFill>
                <a:latin typeface="Roboto Light" panose="02000000000000000000" pitchFamily="2" charset="0"/>
                <a:ea typeface="Roboto Light" panose="02000000000000000000" pitchFamily="2" charset="0"/>
              </a:rPr>
              <a:t>Visitor</a:t>
            </a:r>
            <a:r>
              <a:rPr lang="en-GB" dirty="0">
                <a:solidFill>
                  <a:schemeClr val="bg1"/>
                </a:solidFill>
                <a:latin typeface="Roboto Light" panose="02000000000000000000" pitchFamily="2" charset="0"/>
                <a:ea typeface="Roboto Light" panose="02000000000000000000" pitchFamily="2" charset="0"/>
              </a:rPr>
              <a:t> &amp; Conference chairs</a:t>
            </a:r>
            <a:endParaRPr lang="lt-LT" dirty="0">
              <a:solidFill>
                <a:schemeClr val="bg1"/>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6664603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E8DFC3-0CBD-4A3F-9616-0388B99320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000" y="720000"/>
            <a:ext cx="2520000" cy="2520000"/>
          </a:xfrm>
          <a:prstGeom prst="rect">
            <a:avLst/>
          </a:prstGeom>
        </p:spPr>
      </p:pic>
      <p:pic>
        <p:nvPicPr>
          <p:cNvPr id="22" name="Picture 21">
            <a:extLst>
              <a:ext uri="{FF2B5EF4-FFF2-40B4-BE49-F238E27FC236}">
                <a16:creationId xmlns:a16="http://schemas.microsoft.com/office/drawing/2014/main" id="{F4AE4445-5200-41CE-BE0C-9045E366C6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000" y="3600000"/>
            <a:ext cx="2520000" cy="2520000"/>
          </a:xfrm>
          <a:prstGeom prst="rect">
            <a:avLst/>
          </a:prstGeom>
        </p:spPr>
      </p:pic>
      <p:pic>
        <p:nvPicPr>
          <p:cNvPr id="5" name="Picture 4">
            <a:extLst>
              <a:ext uri="{FF2B5EF4-FFF2-40B4-BE49-F238E27FC236}">
                <a16:creationId xmlns:a16="http://schemas.microsoft.com/office/drawing/2014/main" id="{CD11ADBC-CF48-4328-BEF3-150AFB527C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60000" y="720000"/>
            <a:ext cx="2520000" cy="2520000"/>
          </a:xfrm>
          <a:prstGeom prst="rect">
            <a:avLst/>
          </a:prstGeom>
        </p:spPr>
      </p:pic>
      <p:pic>
        <p:nvPicPr>
          <p:cNvPr id="6" name="Picture 5">
            <a:extLst>
              <a:ext uri="{FF2B5EF4-FFF2-40B4-BE49-F238E27FC236}">
                <a16:creationId xmlns:a16="http://schemas.microsoft.com/office/drawing/2014/main" id="{A222B193-620C-4AF7-8476-DEE96D3441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60000" y="3600000"/>
            <a:ext cx="2520000" cy="2520000"/>
          </a:xfrm>
          <a:prstGeom prst="rect">
            <a:avLst/>
          </a:prstGeom>
        </p:spPr>
      </p:pic>
      <p:pic>
        <p:nvPicPr>
          <p:cNvPr id="8" name="Picture 7">
            <a:extLst>
              <a:ext uri="{FF2B5EF4-FFF2-40B4-BE49-F238E27FC236}">
                <a16:creationId xmlns:a16="http://schemas.microsoft.com/office/drawing/2014/main" id="{C003C1AE-42C5-4908-A308-8BEBD043830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80000" y="720000"/>
            <a:ext cx="2520000" cy="2520000"/>
          </a:xfrm>
          <a:prstGeom prst="rect">
            <a:avLst/>
          </a:prstGeom>
        </p:spPr>
      </p:pic>
      <p:pic>
        <p:nvPicPr>
          <p:cNvPr id="9" name="Picture 8">
            <a:extLst>
              <a:ext uri="{FF2B5EF4-FFF2-40B4-BE49-F238E27FC236}">
                <a16:creationId xmlns:a16="http://schemas.microsoft.com/office/drawing/2014/main" id="{C7DBCF5A-B9FE-4BAF-8B83-9F9BC04BBAA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80000" y="3600000"/>
            <a:ext cx="2520000" cy="2520000"/>
          </a:xfrm>
          <a:prstGeom prst="rect">
            <a:avLst/>
          </a:prstGeom>
        </p:spPr>
      </p:pic>
      <p:pic>
        <p:nvPicPr>
          <p:cNvPr id="11" name="Picture 10">
            <a:extLst>
              <a:ext uri="{FF2B5EF4-FFF2-40B4-BE49-F238E27FC236}">
                <a16:creationId xmlns:a16="http://schemas.microsoft.com/office/drawing/2014/main" id="{541E0CBE-E798-4284-B1A1-1DDB7575831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40000" y="720000"/>
            <a:ext cx="2520000" cy="2520000"/>
          </a:xfrm>
          <a:prstGeom prst="rect">
            <a:avLst/>
          </a:prstGeom>
        </p:spPr>
      </p:pic>
      <p:pic>
        <p:nvPicPr>
          <p:cNvPr id="15" name="Picture 14">
            <a:extLst>
              <a:ext uri="{FF2B5EF4-FFF2-40B4-BE49-F238E27FC236}">
                <a16:creationId xmlns:a16="http://schemas.microsoft.com/office/drawing/2014/main" id="{0D807E54-5B3A-4AE2-8D85-BBDB1E57306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40000" y="3600000"/>
            <a:ext cx="2520000" cy="2520000"/>
          </a:xfrm>
          <a:prstGeom prst="rect">
            <a:avLst/>
          </a:prstGeom>
        </p:spPr>
      </p:pic>
      <p:sp>
        <p:nvSpPr>
          <p:cNvPr id="10" name="TextBox 9">
            <a:extLst>
              <a:ext uri="{FF2B5EF4-FFF2-40B4-BE49-F238E27FC236}">
                <a16:creationId xmlns:a16="http://schemas.microsoft.com/office/drawing/2014/main" id="{B4A3FE8E-12D4-4E3D-84A1-5BF2D5D9D902}"/>
              </a:ext>
            </a:extLst>
          </p:cNvPr>
          <p:cNvSpPr txBox="1"/>
          <p:nvPr/>
        </p:nvSpPr>
        <p:spPr>
          <a:xfrm>
            <a:off x="447937" y="3240000"/>
            <a:ext cx="1984125" cy="553998"/>
          </a:xfrm>
          <a:prstGeom prst="rect">
            <a:avLst/>
          </a:prstGeom>
          <a:noFill/>
        </p:spPr>
        <p:txBody>
          <a:bodyPr wrap="square" rtlCol="0">
            <a:spAutoFit/>
          </a:bodyPr>
          <a:lstStyle/>
          <a:p>
            <a:r>
              <a:rPr lang="en-US" dirty="0">
                <a:latin typeface="Roboto Light" panose="02000000000000000000" pitchFamily="2" charset="0"/>
                <a:ea typeface="Roboto Light" panose="02000000000000000000" pitchFamily="2" charset="0"/>
              </a:rPr>
              <a:t>Metal frame, low</a:t>
            </a:r>
          </a:p>
          <a:p>
            <a:r>
              <a:rPr lang="en-US" sz="1200" dirty="0">
                <a:latin typeface="Roboto Light" panose="02000000000000000000" pitchFamily="2" charset="0"/>
                <a:ea typeface="Roboto Light" panose="02000000000000000000" pitchFamily="2" charset="0"/>
              </a:rPr>
              <a:t>White painted</a:t>
            </a:r>
          </a:p>
        </p:txBody>
      </p:sp>
      <p:sp>
        <p:nvSpPr>
          <p:cNvPr id="12" name="TextBox 11">
            <a:extLst>
              <a:ext uri="{FF2B5EF4-FFF2-40B4-BE49-F238E27FC236}">
                <a16:creationId xmlns:a16="http://schemas.microsoft.com/office/drawing/2014/main" id="{4371994C-58CB-4514-94CE-CA1BE066E3A5}"/>
              </a:ext>
            </a:extLst>
          </p:cNvPr>
          <p:cNvSpPr txBox="1"/>
          <p:nvPr/>
        </p:nvSpPr>
        <p:spPr>
          <a:xfrm>
            <a:off x="6087937" y="3240000"/>
            <a:ext cx="2379788" cy="553998"/>
          </a:xfrm>
          <a:prstGeom prst="rect">
            <a:avLst/>
          </a:prstGeom>
          <a:noFill/>
        </p:spPr>
        <p:txBody>
          <a:bodyPr wrap="square" rtlCol="0">
            <a:spAutoFit/>
          </a:bodyPr>
          <a:lstStyle/>
          <a:p>
            <a:r>
              <a:rPr lang="en-US" dirty="0">
                <a:latin typeface="Roboto Light" panose="02000000000000000000" pitchFamily="2" charset="0"/>
                <a:ea typeface="Roboto Light" panose="02000000000000000000" pitchFamily="2" charset="0"/>
              </a:rPr>
              <a:t>Wooden frame, low</a:t>
            </a:r>
          </a:p>
          <a:p>
            <a:r>
              <a:rPr lang="en-US" sz="1200" dirty="0">
                <a:latin typeface="Roboto Light" panose="02000000000000000000" pitchFamily="2" charset="0"/>
                <a:ea typeface="Roboto Light" panose="02000000000000000000" pitchFamily="2" charset="0"/>
              </a:rPr>
              <a:t>Ash</a:t>
            </a:r>
          </a:p>
        </p:txBody>
      </p:sp>
      <p:sp>
        <p:nvSpPr>
          <p:cNvPr id="14" name="TextBox 13">
            <a:extLst>
              <a:ext uri="{FF2B5EF4-FFF2-40B4-BE49-F238E27FC236}">
                <a16:creationId xmlns:a16="http://schemas.microsoft.com/office/drawing/2014/main" id="{BC94F733-71EC-4865-BB18-20C02BA8BCD1}"/>
              </a:ext>
            </a:extLst>
          </p:cNvPr>
          <p:cNvSpPr txBox="1"/>
          <p:nvPr/>
        </p:nvSpPr>
        <p:spPr>
          <a:xfrm>
            <a:off x="3267937" y="3240000"/>
            <a:ext cx="1984125" cy="553998"/>
          </a:xfrm>
          <a:prstGeom prst="rect">
            <a:avLst/>
          </a:prstGeom>
          <a:noFill/>
        </p:spPr>
        <p:txBody>
          <a:bodyPr wrap="square" rtlCol="0">
            <a:spAutoFit/>
          </a:bodyPr>
          <a:lstStyle/>
          <a:p>
            <a:r>
              <a:rPr lang="en-US" dirty="0">
                <a:latin typeface="Roboto Light" panose="02000000000000000000" pitchFamily="2" charset="0"/>
                <a:ea typeface="Roboto Light" panose="02000000000000000000" pitchFamily="2" charset="0"/>
              </a:rPr>
              <a:t>Metal frame, low</a:t>
            </a:r>
          </a:p>
          <a:p>
            <a:r>
              <a:rPr lang="en-US" sz="1200" dirty="0">
                <a:latin typeface="Roboto Light" panose="02000000000000000000" pitchFamily="2" charset="0"/>
                <a:ea typeface="Roboto Light" panose="02000000000000000000" pitchFamily="2" charset="0"/>
              </a:rPr>
              <a:t>Black painted</a:t>
            </a:r>
          </a:p>
        </p:txBody>
      </p:sp>
      <p:sp>
        <p:nvSpPr>
          <p:cNvPr id="16" name="TextBox 15">
            <a:extLst>
              <a:ext uri="{FF2B5EF4-FFF2-40B4-BE49-F238E27FC236}">
                <a16:creationId xmlns:a16="http://schemas.microsoft.com/office/drawing/2014/main" id="{304D20C3-B8A4-4967-BFCD-F43292B80F9D}"/>
              </a:ext>
            </a:extLst>
          </p:cNvPr>
          <p:cNvSpPr txBox="1"/>
          <p:nvPr/>
        </p:nvSpPr>
        <p:spPr>
          <a:xfrm>
            <a:off x="8907937" y="3240000"/>
            <a:ext cx="2424338" cy="553998"/>
          </a:xfrm>
          <a:prstGeom prst="rect">
            <a:avLst/>
          </a:prstGeom>
          <a:noFill/>
        </p:spPr>
        <p:txBody>
          <a:bodyPr wrap="square" rtlCol="0">
            <a:spAutoFit/>
          </a:bodyPr>
          <a:lstStyle/>
          <a:p>
            <a:r>
              <a:rPr lang="en-US" dirty="0">
                <a:latin typeface="Roboto Light" panose="02000000000000000000" pitchFamily="2" charset="0"/>
                <a:ea typeface="Roboto Light" panose="02000000000000000000" pitchFamily="2" charset="0"/>
              </a:rPr>
              <a:t>Wooden frame, low</a:t>
            </a:r>
          </a:p>
          <a:p>
            <a:r>
              <a:rPr lang="en-US" sz="1200" dirty="0">
                <a:latin typeface="Roboto Light" panose="02000000000000000000" pitchFamily="2" charset="0"/>
                <a:ea typeface="Roboto Light" panose="02000000000000000000" pitchFamily="2" charset="0"/>
              </a:rPr>
              <a:t>Black stained ash</a:t>
            </a:r>
          </a:p>
        </p:txBody>
      </p:sp>
      <p:sp>
        <p:nvSpPr>
          <p:cNvPr id="17" name="TextBox 16">
            <a:extLst>
              <a:ext uri="{FF2B5EF4-FFF2-40B4-BE49-F238E27FC236}">
                <a16:creationId xmlns:a16="http://schemas.microsoft.com/office/drawing/2014/main" id="{ED2D49F6-4958-40AF-A55E-520A8D96F3D3}"/>
              </a:ext>
            </a:extLst>
          </p:cNvPr>
          <p:cNvSpPr txBox="1"/>
          <p:nvPr/>
        </p:nvSpPr>
        <p:spPr>
          <a:xfrm>
            <a:off x="540000" y="360000"/>
            <a:ext cx="4175850" cy="583750"/>
          </a:xfrm>
          <a:prstGeom prst="rect">
            <a:avLst/>
          </a:prstGeom>
          <a:noFill/>
        </p:spPr>
        <p:txBody>
          <a:bodyPr wrap="square" rtlCol="0">
            <a:spAutoFit/>
          </a:bodyPr>
          <a:lstStyle/>
          <a:p>
            <a:pPr>
              <a:lnSpc>
                <a:spcPct val="150000"/>
              </a:lnSpc>
            </a:pPr>
            <a:r>
              <a:rPr lang="en-GB" sz="2400" dirty="0">
                <a:latin typeface="Roboto Light" panose="02000000000000000000" pitchFamily="2" charset="0"/>
                <a:ea typeface="Roboto Light" panose="02000000000000000000" pitchFamily="2" charset="0"/>
              </a:rPr>
              <a:t>High chairs</a:t>
            </a:r>
            <a:endParaRPr lang="en-US" sz="2400" dirty="0">
              <a:latin typeface="Roboto Light" panose="02000000000000000000" pitchFamily="2" charset="0"/>
              <a:ea typeface="Roboto Light" panose="02000000000000000000" pitchFamily="2" charset="0"/>
            </a:endParaRPr>
          </a:p>
        </p:txBody>
      </p:sp>
      <p:sp>
        <p:nvSpPr>
          <p:cNvPr id="18" name="TextBox 17">
            <a:extLst>
              <a:ext uri="{FF2B5EF4-FFF2-40B4-BE49-F238E27FC236}">
                <a16:creationId xmlns:a16="http://schemas.microsoft.com/office/drawing/2014/main" id="{20CB430E-E7C0-45C9-8B6F-321DC11F7B3A}"/>
              </a:ext>
            </a:extLst>
          </p:cNvPr>
          <p:cNvSpPr txBox="1"/>
          <p:nvPr/>
        </p:nvSpPr>
        <p:spPr>
          <a:xfrm>
            <a:off x="447937" y="6120000"/>
            <a:ext cx="1984125" cy="553998"/>
          </a:xfrm>
          <a:prstGeom prst="rect">
            <a:avLst/>
          </a:prstGeom>
          <a:noFill/>
        </p:spPr>
        <p:txBody>
          <a:bodyPr wrap="square" rtlCol="0">
            <a:spAutoFit/>
          </a:bodyPr>
          <a:lstStyle/>
          <a:p>
            <a:r>
              <a:rPr lang="en-US" dirty="0">
                <a:latin typeface="Roboto Light" panose="02000000000000000000" pitchFamily="2" charset="0"/>
                <a:ea typeface="Roboto Light" panose="02000000000000000000" pitchFamily="2" charset="0"/>
              </a:rPr>
              <a:t>Metal frame, high</a:t>
            </a:r>
          </a:p>
          <a:p>
            <a:r>
              <a:rPr lang="en-US" sz="1200" dirty="0">
                <a:latin typeface="Roboto Light" panose="02000000000000000000" pitchFamily="2" charset="0"/>
                <a:ea typeface="Roboto Light" panose="02000000000000000000" pitchFamily="2" charset="0"/>
              </a:rPr>
              <a:t>White painted</a:t>
            </a:r>
          </a:p>
        </p:txBody>
      </p:sp>
      <p:sp>
        <p:nvSpPr>
          <p:cNvPr id="19" name="TextBox 18">
            <a:extLst>
              <a:ext uri="{FF2B5EF4-FFF2-40B4-BE49-F238E27FC236}">
                <a16:creationId xmlns:a16="http://schemas.microsoft.com/office/drawing/2014/main" id="{34CD76A3-1F50-4539-8F8C-563583C87AF9}"/>
              </a:ext>
            </a:extLst>
          </p:cNvPr>
          <p:cNvSpPr txBox="1"/>
          <p:nvPr/>
        </p:nvSpPr>
        <p:spPr>
          <a:xfrm>
            <a:off x="6087937" y="6120000"/>
            <a:ext cx="2520000" cy="553998"/>
          </a:xfrm>
          <a:prstGeom prst="rect">
            <a:avLst/>
          </a:prstGeom>
          <a:noFill/>
        </p:spPr>
        <p:txBody>
          <a:bodyPr wrap="square" rtlCol="0">
            <a:spAutoFit/>
          </a:bodyPr>
          <a:lstStyle/>
          <a:p>
            <a:r>
              <a:rPr lang="en-US" dirty="0">
                <a:latin typeface="Roboto Light" panose="02000000000000000000" pitchFamily="2" charset="0"/>
                <a:ea typeface="Roboto Light" panose="02000000000000000000" pitchFamily="2" charset="0"/>
              </a:rPr>
              <a:t>Wooden frame, high</a:t>
            </a:r>
          </a:p>
          <a:p>
            <a:r>
              <a:rPr lang="en-US" sz="1200" dirty="0">
                <a:latin typeface="Roboto Light" panose="02000000000000000000" pitchFamily="2" charset="0"/>
                <a:ea typeface="Roboto Light" panose="02000000000000000000" pitchFamily="2" charset="0"/>
              </a:rPr>
              <a:t>Ash</a:t>
            </a:r>
          </a:p>
        </p:txBody>
      </p:sp>
      <p:sp>
        <p:nvSpPr>
          <p:cNvPr id="20" name="TextBox 19">
            <a:extLst>
              <a:ext uri="{FF2B5EF4-FFF2-40B4-BE49-F238E27FC236}">
                <a16:creationId xmlns:a16="http://schemas.microsoft.com/office/drawing/2014/main" id="{11892BBB-19F4-4FCB-A558-8639A02427F4}"/>
              </a:ext>
            </a:extLst>
          </p:cNvPr>
          <p:cNvSpPr txBox="1"/>
          <p:nvPr/>
        </p:nvSpPr>
        <p:spPr>
          <a:xfrm>
            <a:off x="3267937" y="6120000"/>
            <a:ext cx="2424338" cy="553998"/>
          </a:xfrm>
          <a:prstGeom prst="rect">
            <a:avLst/>
          </a:prstGeom>
          <a:noFill/>
        </p:spPr>
        <p:txBody>
          <a:bodyPr wrap="square" rtlCol="0">
            <a:spAutoFit/>
          </a:bodyPr>
          <a:lstStyle/>
          <a:p>
            <a:r>
              <a:rPr lang="en-US" dirty="0">
                <a:latin typeface="Roboto Light" panose="02000000000000000000" pitchFamily="2" charset="0"/>
                <a:ea typeface="Roboto Light" panose="02000000000000000000" pitchFamily="2" charset="0"/>
              </a:rPr>
              <a:t>Metal frame, high</a:t>
            </a:r>
          </a:p>
          <a:p>
            <a:r>
              <a:rPr lang="en-US" sz="1200" dirty="0">
                <a:latin typeface="Roboto Light" panose="02000000000000000000" pitchFamily="2" charset="0"/>
                <a:ea typeface="Roboto Light" panose="02000000000000000000" pitchFamily="2" charset="0"/>
              </a:rPr>
              <a:t>Black painted</a:t>
            </a:r>
          </a:p>
        </p:txBody>
      </p:sp>
      <p:sp>
        <p:nvSpPr>
          <p:cNvPr id="21" name="TextBox 20">
            <a:extLst>
              <a:ext uri="{FF2B5EF4-FFF2-40B4-BE49-F238E27FC236}">
                <a16:creationId xmlns:a16="http://schemas.microsoft.com/office/drawing/2014/main" id="{C3A09434-EC0D-4F3B-B566-7E0484C56502}"/>
              </a:ext>
            </a:extLst>
          </p:cNvPr>
          <p:cNvSpPr txBox="1"/>
          <p:nvPr/>
        </p:nvSpPr>
        <p:spPr>
          <a:xfrm>
            <a:off x="8907937" y="6120000"/>
            <a:ext cx="2424338" cy="553998"/>
          </a:xfrm>
          <a:prstGeom prst="rect">
            <a:avLst/>
          </a:prstGeom>
          <a:noFill/>
        </p:spPr>
        <p:txBody>
          <a:bodyPr wrap="square" rtlCol="0">
            <a:spAutoFit/>
          </a:bodyPr>
          <a:lstStyle/>
          <a:p>
            <a:r>
              <a:rPr lang="en-US" dirty="0">
                <a:latin typeface="Roboto Light" panose="02000000000000000000" pitchFamily="2" charset="0"/>
                <a:ea typeface="Roboto Light" panose="02000000000000000000" pitchFamily="2" charset="0"/>
              </a:rPr>
              <a:t>Wooden frame, high</a:t>
            </a:r>
          </a:p>
          <a:p>
            <a:r>
              <a:rPr lang="en-US" sz="1200" dirty="0">
                <a:latin typeface="Roboto Light" panose="02000000000000000000" pitchFamily="2" charset="0"/>
                <a:ea typeface="Roboto Light" panose="02000000000000000000" pitchFamily="2" charset="0"/>
              </a:rPr>
              <a:t>Black stained ash</a:t>
            </a:r>
          </a:p>
        </p:txBody>
      </p:sp>
    </p:spTree>
    <p:extLst>
      <p:ext uri="{BB962C8B-B14F-4D97-AF65-F5344CB8AC3E}">
        <p14:creationId xmlns:p14="http://schemas.microsoft.com/office/powerpoint/2010/main" val="37790864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EA3B7A-BB02-4E81-9F64-CD0202681C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A46DD9B8-3EF2-4954-BD8E-4C11EA68FED8}"/>
              </a:ext>
            </a:extLst>
          </p:cNvPr>
          <p:cNvSpPr txBox="1"/>
          <p:nvPr/>
        </p:nvSpPr>
        <p:spPr>
          <a:xfrm>
            <a:off x="180000" y="6300000"/>
            <a:ext cx="1334020" cy="369332"/>
          </a:xfrm>
          <a:prstGeom prst="rect">
            <a:avLst/>
          </a:prstGeom>
          <a:noFill/>
        </p:spPr>
        <p:txBody>
          <a:bodyPr wrap="none" rtlCol="0">
            <a:spAutoFit/>
          </a:bodyPr>
          <a:lstStyle/>
          <a:p>
            <a:r>
              <a:rPr lang="lt-LT" dirty="0" err="1">
                <a:solidFill>
                  <a:schemeClr val="bg1"/>
                </a:solidFill>
                <a:latin typeface="Roboto Light" panose="02000000000000000000" pitchFamily="2" charset="0"/>
                <a:ea typeface="Roboto Light" panose="02000000000000000000" pitchFamily="2" charset="0"/>
              </a:rPr>
              <a:t>High</a:t>
            </a:r>
            <a:r>
              <a:rPr lang="lt-LT" dirty="0">
                <a:solidFill>
                  <a:schemeClr val="bg1"/>
                </a:solidFill>
                <a:latin typeface="Roboto Light" panose="02000000000000000000" pitchFamily="2" charset="0"/>
                <a:ea typeface="Roboto Light" panose="02000000000000000000" pitchFamily="2" charset="0"/>
              </a:rPr>
              <a:t> </a:t>
            </a:r>
            <a:r>
              <a:rPr lang="lt-LT" dirty="0" err="1">
                <a:solidFill>
                  <a:schemeClr val="bg1"/>
                </a:solidFill>
                <a:latin typeface="Roboto Light" panose="02000000000000000000" pitchFamily="2" charset="0"/>
                <a:ea typeface="Roboto Light" panose="02000000000000000000" pitchFamily="2" charset="0"/>
              </a:rPr>
              <a:t>chairs</a:t>
            </a:r>
            <a:endParaRPr lang="lt-LT" dirty="0">
              <a:solidFill>
                <a:schemeClr val="bg1"/>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25636152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741CBA-7EE5-43EA-A22E-7ECE1E9C02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000" y="720000"/>
            <a:ext cx="2520000" cy="2520000"/>
          </a:xfrm>
          <a:prstGeom prst="rect">
            <a:avLst/>
          </a:prstGeom>
        </p:spPr>
      </p:pic>
      <p:pic>
        <p:nvPicPr>
          <p:cNvPr id="5" name="Picture 4">
            <a:extLst>
              <a:ext uri="{FF2B5EF4-FFF2-40B4-BE49-F238E27FC236}">
                <a16:creationId xmlns:a16="http://schemas.microsoft.com/office/drawing/2014/main" id="{43E7C95E-D2EE-4D20-9A50-DFF878C382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0000" y="720000"/>
            <a:ext cx="2520000" cy="2520000"/>
          </a:xfrm>
          <a:prstGeom prst="rect">
            <a:avLst/>
          </a:prstGeom>
        </p:spPr>
      </p:pic>
      <p:pic>
        <p:nvPicPr>
          <p:cNvPr id="6" name="Picture 5">
            <a:extLst>
              <a:ext uri="{FF2B5EF4-FFF2-40B4-BE49-F238E27FC236}">
                <a16:creationId xmlns:a16="http://schemas.microsoft.com/office/drawing/2014/main" id="{19E420E2-53A7-4833-9C63-B99D88C664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0000" y="720000"/>
            <a:ext cx="2520000" cy="2520000"/>
          </a:xfrm>
          <a:prstGeom prst="rect">
            <a:avLst/>
          </a:prstGeom>
        </p:spPr>
      </p:pic>
      <p:pic>
        <p:nvPicPr>
          <p:cNvPr id="7" name="Picture 6">
            <a:extLst>
              <a:ext uri="{FF2B5EF4-FFF2-40B4-BE49-F238E27FC236}">
                <a16:creationId xmlns:a16="http://schemas.microsoft.com/office/drawing/2014/main" id="{437DBF0B-568A-4617-85C5-BD8393220F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40000" y="3600000"/>
            <a:ext cx="2520000" cy="2520000"/>
          </a:xfrm>
          <a:prstGeom prst="rect">
            <a:avLst/>
          </a:prstGeom>
        </p:spPr>
      </p:pic>
      <p:pic>
        <p:nvPicPr>
          <p:cNvPr id="8" name="Picture 7">
            <a:extLst>
              <a:ext uri="{FF2B5EF4-FFF2-40B4-BE49-F238E27FC236}">
                <a16:creationId xmlns:a16="http://schemas.microsoft.com/office/drawing/2014/main" id="{0D3FD737-600D-4A2F-82DF-B2C05DEAE4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0000" y="3600000"/>
            <a:ext cx="2520000" cy="2520000"/>
          </a:xfrm>
          <a:prstGeom prst="rect">
            <a:avLst/>
          </a:prstGeom>
        </p:spPr>
      </p:pic>
      <p:pic>
        <p:nvPicPr>
          <p:cNvPr id="11" name="Picture 10">
            <a:extLst>
              <a:ext uri="{FF2B5EF4-FFF2-40B4-BE49-F238E27FC236}">
                <a16:creationId xmlns:a16="http://schemas.microsoft.com/office/drawing/2014/main" id="{126BF399-E89B-4A00-90A4-668DEEF86D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20000" y="3600000"/>
            <a:ext cx="2520000" cy="2520000"/>
          </a:xfrm>
          <a:prstGeom prst="rect">
            <a:avLst/>
          </a:prstGeom>
        </p:spPr>
      </p:pic>
      <p:pic>
        <p:nvPicPr>
          <p:cNvPr id="13" name="Picture 12">
            <a:extLst>
              <a:ext uri="{FF2B5EF4-FFF2-40B4-BE49-F238E27FC236}">
                <a16:creationId xmlns:a16="http://schemas.microsoft.com/office/drawing/2014/main" id="{29885734-423A-49AB-8600-F9E9B383EBE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0000" y="720000"/>
            <a:ext cx="2520000" cy="2520000"/>
          </a:xfrm>
          <a:prstGeom prst="rect">
            <a:avLst/>
          </a:prstGeom>
        </p:spPr>
      </p:pic>
      <p:pic>
        <p:nvPicPr>
          <p:cNvPr id="3" name="Picture 2">
            <a:extLst>
              <a:ext uri="{FF2B5EF4-FFF2-40B4-BE49-F238E27FC236}">
                <a16:creationId xmlns:a16="http://schemas.microsoft.com/office/drawing/2014/main" id="{893C2332-D2B4-4F3C-946C-86398D13EC1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00000" y="3600000"/>
            <a:ext cx="2520000" cy="2520000"/>
          </a:xfrm>
          <a:prstGeom prst="rect">
            <a:avLst/>
          </a:prstGeom>
        </p:spPr>
      </p:pic>
      <p:sp>
        <p:nvSpPr>
          <p:cNvPr id="10" name="TextBox 9">
            <a:extLst>
              <a:ext uri="{FF2B5EF4-FFF2-40B4-BE49-F238E27FC236}">
                <a16:creationId xmlns:a16="http://schemas.microsoft.com/office/drawing/2014/main" id="{A50E4797-B294-47FF-A5A4-53F40D39F910}"/>
              </a:ext>
            </a:extLst>
          </p:cNvPr>
          <p:cNvSpPr txBox="1"/>
          <p:nvPr/>
        </p:nvSpPr>
        <p:spPr>
          <a:xfrm>
            <a:off x="447937" y="3240000"/>
            <a:ext cx="1984125" cy="553998"/>
          </a:xfrm>
          <a:prstGeom prst="rect">
            <a:avLst/>
          </a:prstGeom>
          <a:noFill/>
        </p:spPr>
        <p:txBody>
          <a:bodyPr wrap="square" rtlCol="0">
            <a:spAutoFit/>
          </a:bodyPr>
          <a:lstStyle/>
          <a:p>
            <a:r>
              <a:rPr lang="en-US" dirty="0">
                <a:latin typeface="Roboto Light" panose="02000000000000000000" pitchFamily="2" charset="0"/>
                <a:ea typeface="Roboto Light" panose="02000000000000000000" pitchFamily="2" charset="0"/>
              </a:rPr>
              <a:t>Metal frame</a:t>
            </a:r>
          </a:p>
          <a:p>
            <a:r>
              <a:rPr lang="en-US" sz="1200">
                <a:latin typeface="Roboto Light" panose="02000000000000000000" pitchFamily="2" charset="0"/>
                <a:ea typeface="Roboto Light" panose="02000000000000000000" pitchFamily="2" charset="0"/>
              </a:rPr>
              <a:t>White painted</a:t>
            </a:r>
            <a:endParaRPr lang="en-US" sz="1200" dirty="0">
              <a:latin typeface="Roboto Light" panose="02000000000000000000" pitchFamily="2" charset="0"/>
              <a:ea typeface="Roboto Light" panose="02000000000000000000" pitchFamily="2" charset="0"/>
            </a:endParaRPr>
          </a:p>
        </p:txBody>
      </p:sp>
      <p:sp>
        <p:nvSpPr>
          <p:cNvPr id="14" name="TextBox 13">
            <a:extLst>
              <a:ext uri="{FF2B5EF4-FFF2-40B4-BE49-F238E27FC236}">
                <a16:creationId xmlns:a16="http://schemas.microsoft.com/office/drawing/2014/main" id="{FD518114-3208-44FE-87A0-A75BE3284FB4}"/>
              </a:ext>
            </a:extLst>
          </p:cNvPr>
          <p:cNvSpPr txBox="1"/>
          <p:nvPr/>
        </p:nvSpPr>
        <p:spPr>
          <a:xfrm>
            <a:off x="6087937" y="3240000"/>
            <a:ext cx="1984125" cy="553998"/>
          </a:xfrm>
          <a:prstGeom prst="rect">
            <a:avLst/>
          </a:prstGeom>
          <a:noFill/>
        </p:spPr>
        <p:txBody>
          <a:bodyPr wrap="square" rtlCol="0">
            <a:spAutoFit/>
          </a:bodyPr>
          <a:lstStyle/>
          <a:p>
            <a:r>
              <a:rPr lang="en-US" dirty="0">
                <a:latin typeface="Roboto Light" panose="02000000000000000000" pitchFamily="2" charset="0"/>
                <a:ea typeface="Roboto Light" panose="02000000000000000000" pitchFamily="2" charset="0"/>
              </a:rPr>
              <a:t>4-point star</a:t>
            </a:r>
          </a:p>
          <a:p>
            <a:r>
              <a:rPr lang="en-US" sz="1200" dirty="0">
                <a:latin typeface="Roboto Light" panose="02000000000000000000" pitchFamily="2" charset="0"/>
                <a:ea typeface="Roboto Light" panose="02000000000000000000" pitchFamily="2" charset="0"/>
              </a:rPr>
              <a:t>Chrome</a:t>
            </a:r>
          </a:p>
        </p:txBody>
      </p:sp>
      <p:sp>
        <p:nvSpPr>
          <p:cNvPr id="15" name="TextBox 14">
            <a:extLst>
              <a:ext uri="{FF2B5EF4-FFF2-40B4-BE49-F238E27FC236}">
                <a16:creationId xmlns:a16="http://schemas.microsoft.com/office/drawing/2014/main" id="{98065C1D-967A-47B1-B3EF-B86CF6F0E908}"/>
              </a:ext>
            </a:extLst>
          </p:cNvPr>
          <p:cNvSpPr txBox="1"/>
          <p:nvPr/>
        </p:nvSpPr>
        <p:spPr>
          <a:xfrm>
            <a:off x="3267937" y="3240000"/>
            <a:ext cx="1984125" cy="553998"/>
          </a:xfrm>
          <a:prstGeom prst="rect">
            <a:avLst/>
          </a:prstGeom>
          <a:noFill/>
        </p:spPr>
        <p:txBody>
          <a:bodyPr wrap="square" rtlCol="0">
            <a:spAutoFit/>
          </a:bodyPr>
          <a:lstStyle/>
          <a:p>
            <a:r>
              <a:rPr lang="en-US" dirty="0">
                <a:latin typeface="Roboto Light" panose="02000000000000000000" pitchFamily="2" charset="0"/>
                <a:ea typeface="Roboto Light" panose="02000000000000000000" pitchFamily="2" charset="0"/>
              </a:rPr>
              <a:t>Wooden frame</a:t>
            </a:r>
          </a:p>
          <a:p>
            <a:r>
              <a:rPr lang="en-US" sz="1200" dirty="0">
                <a:latin typeface="Roboto Light" panose="02000000000000000000" pitchFamily="2" charset="0"/>
                <a:ea typeface="Roboto Light" panose="02000000000000000000" pitchFamily="2" charset="0"/>
              </a:rPr>
              <a:t>Ash</a:t>
            </a:r>
          </a:p>
        </p:txBody>
      </p:sp>
      <p:sp>
        <p:nvSpPr>
          <p:cNvPr id="16" name="TextBox 15">
            <a:extLst>
              <a:ext uri="{FF2B5EF4-FFF2-40B4-BE49-F238E27FC236}">
                <a16:creationId xmlns:a16="http://schemas.microsoft.com/office/drawing/2014/main" id="{78E7E789-AB25-4AB3-A1EC-84B3A54A8DD6}"/>
              </a:ext>
            </a:extLst>
          </p:cNvPr>
          <p:cNvSpPr txBox="1"/>
          <p:nvPr/>
        </p:nvSpPr>
        <p:spPr>
          <a:xfrm>
            <a:off x="8907937" y="3240000"/>
            <a:ext cx="1984125" cy="553998"/>
          </a:xfrm>
          <a:prstGeom prst="rect">
            <a:avLst/>
          </a:prstGeom>
          <a:noFill/>
        </p:spPr>
        <p:txBody>
          <a:bodyPr wrap="square" rtlCol="0">
            <a:spAutoFit/>
          </a:bodyPr>
          <a:lstStyle/>
          <a:p>
            <a:r>
              <a:rPr lang="en-US" dirty="0">
                <a:latin typeface="Roboto Light" panose="02000000000000000000" pitchFamily="2" charset="0"/>
                <a:ea typeface="Roboto Light" panose="02000000000000000000" pitchFamily="2" charset="0"/>
              </a:rPr>
              <a:t>5-point star</a:t>
            </a:r>
          </a:p>
          <a:p>
            <a:r>
              <a:rPr lang="en-US" sz="1200" dirty="0">
                <a:latin typeface="Roboto Light" panose="02000000000000000000" pitchFamily="2" charset="0"/>
                <a:ea typeface="Roboto Light" panose="02000000000000000000" pitchFamily="2" charset="0"/>
              </a:rPr>
              <a:t>Chrome</a:t>
            </a:r>
          </a:p>
        </p:txBody>
      </p:sp>
      <p:sp>
        <p:nvSpPr>
          <p:cNvPr id="17" name="TextBox 16">
            <a:extLst>
              <a:ext uri="{FF2B5EF4-FFF2-40B4-BE49-F238E27FC236}">
                <a16:creationId xmlns:a16="http://schemas.microsoft.com/office/drawing/2014/main" id="{0E2819D5-CC11-40C9-9B36-01EFB4772175}"/>
              </a:ext>
            </a:extLst>
          </p:cNvPr>
          <p:cNvSpPr txBox="1"/>
          <p:nvPr/>
        </p:nvSpPr>
        <p:spPr>
          <a:xfrm>
            <a:off x="540000" y="360000"/>
            <a:ext cx="4175850" cy="583750"/>
          </a:xfrm>
          <a:prstGeom prst="rect">
            <a:avLst/>
          </a:prstGeom>
          <a:noFill/>
        </p:spPr>
        <p:txBody>
          <a:bodyPr wrap="square" rtlCol="0">
            <a:spAutoFit/>
          </a:bodyPr>
          <a:lstStyle/>
          <a:p>
            <a:pPr>
              <a:lnSpc>
                <a:spcPct val="150000"/>
              </a:lnSpc>
            </a:pPr>
            <a:r>
              <a:rPr lang="en-US" sz="2400" dirty="0">
                <a:latin typeface="Roboto Light" panose="02000000000000000000" pitchFamily="2" charset="0"/>
                <a:ea typeface="Roboto Light" panose="02000000000000000000" pitchFamily="2" charset="0"/>
              </a:rPr>
              <a:t>Lounge </a:t>
            </a:r>
            <a:r>
              <a:rPr lang="en-GB" sz="2400" dirty="0">
                <a:latin typeface="Roboto Light" panose="02000000000000000000" pitchFamily="2" charset="0"/>
                <a:ea typeface="Roboto Light" panose="02000000000000000000" pitchFamily="2" charset="0"/>
              </a:rPr>
              <a:t>&amp; Soft furniture</a:t>
            </a:r>
            <a:endParaRPr lang="en-US" sz="2400" dirty="0">
              <a:latin typeface="Roboto Light" panose="02000000000000000000" pitchFamily="2" charset="0"/>
              <a:ea typeface="Roboto Light" panose="02000000000000000000" pitchFamily="2" charset="0"/>
            </a:endParaRPr>
          </a:p>
        </p:txBody>
      </p:sp>
      <p:sp>
        <p:nvSpPr>
          <p:cNvPr id="18" name="TextBox 17">
            <a:extLst>
              <a:ext uri="{FF2B5EF4-FFF2-40B4-BE49-F238E27FC236}">
                <a16:creationId xmlns:a16="http://schemas.microsoft.com/office/drawing/2014/main" id="{AABCC991-C8EB-485C-891E-296B401CAF71}"/>
              </a:ext>
            </a:extLst>
          </p:cNvPr>
          <p:cNvSpPr txBox="1"/>
          <p:nvPr/>
        </p:nvSpPr>
        <p:spPr>
          <a:xfrm>
            <a:off x="447937" y="6120000"/>
            <a:ext cx="1984125" cy="553998"/>
          </a:xfrm>
          <a:prstGeom prst="rect">
            <a:avLst/>
          </a:prstGeom>
          <a:noFill/>
        </p:spPr>
        <p:txBody>
          <a:bodyPr wrap="square" rtlCol="0">
            <a:spAutoFit/>
          </a:bodyPr>
          <a:lstStyle/>
          <a:p>
            <a:r>
              <a:rPr lang="en-US" dirty="0">
                <a:latin typeface="Roboto Light" panose="02000000000000000000" pitchFamily="2" charset="0"/>
                <a:ea typeface="Roboto Light" panose="02000000000000000000" pitchFamily="2" charset="0"/>
              </a:rPr>
              <a:t>Metal frame</a:t>
            </a:r>
          </a:p>
          <a:p>
            <a:r>
              <a:rPr lang="en-US" sz="1200" dirty="0">
                <a:latin typeface="Roboto Light" panose="02000000000000000000" pitchFamily="2" charset="0"/>
                <a:ea typeface="Roboto Light" panose="02000000000000000000" pitchFamily="2" charset="0"/>
              </a:rPr>
              <a:t>Black painted</a:t>
            </a:r>
          </a:p>
        </p:txBody>
      </p:sp>
      <p:sp>
        <p:nvSpPr>
          <p:cNvPr id="19" name="TextBox 18">
            <a:extLst>
              <a:ext uri="{FF2B5EF4-FFF2-40B4-BE49-F238E27FC236}">
                <a16:creationId xmlns:a16="http://schemas.microsoft.com/office/drawing/2014/main" id="{3369D506-2DAA-44D8-A002-EFF47159D6FA}"/>
              </a:ext>
            </a:extLst>
          </p:cNvPr>
          <p:cNvSpPr txBox="1"/>
          <p:nvPr/>
        </p:nvSpPr>
        <p:spPr>
          <a:xfrm>
            <a:off x="6087937" y="6120000"/>
            <a:ext cx="1984125" cy="553998"/>
          </a:xfrm>
          <a:prstGeom prst="rect">
            <a:avLst/>
          </a:prstGeom>
          <a:noFill/>
        </p:spPr>
        <p:txBody>
          <a:bodyPr wrap="square" rtlCol="0">
            <a:spAutoFit/>
          </a:bodyPr>
          <a:lstStyle/>
          <a:p>
            <a:r>
              <a:rPr lang="en-US" dirty="0">
                <a:latin typeface="Roboto Light" panose="02000000000000000000" pitchFamily="2" charset="0"/>
                <a:ea typeface="Roboto Light" panose="02000000000000000000" pitchFamily="2" charset="0"/>
              </a:rPr>
              <a:t>4-point star</a:t>
            </a:r>
          </a:p>
          <a:p>
            <a:r>
              <a:rPr lang="en-US" sz="1200" dirty="0">
                <a:latin typeface="Roboto Light" panose="02000000000000000000" pitchFamily="2" charset="0"/>
                <a:ea typeface="Roboto Light" panose="02000000000000000000" pitchFamily="2" charset="0"/>
              </a:rPr>
              <a:t>Black painted</a:t>
            </a:r>
          </a:p>
        </p:txBody>
      </p:sp>
      <p:sp>
        <p:nvSpPr>
          <p:cNvPr id="20" name="TextBox 19">
            <a:extLst>
              <a:ext uri="{FF2B5EF4-FFF2-40B4-BE49-F238E27FC236}">
                <a16:creationId xmlns:a16="http://schemas.microsoft.com/office/drawing/2014/main" id="{5842346A-4751-47AB-B017-46C5DCE99DAB}"/>
              </a:ext>
            </a:extLst>
          </p:cNvPr>
          <p:cNvSpPr txBox="1"/>
          <p:nvPr/>
        </p:nvSpPr>
        <p:spPr>
          <a:xfrm>
            <a:off x="3267937" y="6120000"/>
            <a:ext cx="1984125" cy="553998"/>
          </a:xfrm>
          <a:prstGeom prst="rect">
            <a:avLst/>
          </a:prstGeom>
          <a:noFill/>
        </p:spPr>
        <p:txBody>
          <a:bodyPr wrap="square" rtlCol="0">
            <a:spAutoFit/>
          </a:bodyPr>
          <a:lstStyle/>
          <a:p>
            <a:r>
              <a:rPr lang="en-US" dirty="0">
                <a:latin typeface="Roboto Light" panose="02000000000000000000" pitchFamily="2" charset="0"/>
                <a:ea typeface="Roboto Light" panose="02000000000000000000" pitchFamily="2" charset="0"/>
              </a:rPr>
              <a:t>Wooden frame</a:t>
            </a:r>
          </a:p>
          <a:p>
            <a:r>
              <a:rPr lang="en-US" sz="1200" dirty="0">
                <a:latin typeface="Roboto Light" panose="02000000000000000000" pitchFamily="2" charset="0"/>
                <a:ea typeface="Roboto Light" panose="02000000000000000000" pitchFamily="2" charset="0"/>
              </a:rPr>
              <a:t>Black stained ash</a:t>
            </a:r>
          </a:p>
        </p:txBody>
      </p:sp>
      <p:sp>
        <p:nvSpPr>
          <p:cNvPr id="21" name="TextBox 20">
            <a:extLst>
              <a:ext uri="{FF2B5EF4-FFF2-40B4-BE49-F238E27FC236}">
                <a16:creationId xmlns:a16="http://schemas.microsoft.com/office/drawing/2014/main" id="{D6B13EAD-40DA-42E9-8435-7363AB919A67}"/>
              </a:ext>
            </a:extLst>
          </p:cNvPr>
          <p:cNvSpPr txBox="1"/>
          <p:nvPr/>
        </p:nvSpPr>
        <p:spPr>
          <a:xfrm>
            <a:off x="8907937" y="6120000"/>
            <a:ext cx="1984125" cy="553998"/>
          </a:xfrm>
          <a:prstGeom prst="rect">
            <a:avLst/>
          </a:prstGeom>
          <a:noFill/>
        </p:spPr>
        <p:txBody>
          <a:bodyPr wrap="square" rtlCol="0">
            <a:spAutoFit/>
          </a:bodyPr>
          <a:lstStyle/>
          <a:p>
            <a:r>
              <a:rPr lang="en-US" dirty="0">
                <a:latin typeface="Roboto Light" panose="02000000000000000000" pitchFamily="2" charset="0"/>
                <a:ea typeface="Roboto Light" panose="02000000000000000000" pitchFamily="2" charset="0"/>
              </a:rPr>
              <a:t>5-point star</a:t>
            </a:r>
          </a:p>
          <a:p>
            <a:r>
              <a:rPr lang="en-US" sz="1200" dirty="0">
                <a:latin typeface="Roboto Light" panose="02000000000000000000" pitchFamily="2" charset="0"/>
                <a:ea typeface="Roboto Light" panose="02000000000000000000" pitchFamily="2" charset="0"/>
              </a:rPr>
              <a:t>Black painted</a:t>
            </a:r>
          </a:p>
        </p:txBody>
      </p:sp>
    </p:spTree>
    <p:extLst>
      <p:ext uri="{BB962C8B-B14F-4D97-AF65-F5344CB8AC3E}">
        <p14:creationId xmlns:p14="http://schemas.microsoft.com/office/powerpoint/2010/main" val="36512553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5927C5-B9E5-46E9-90C5-164289CFA6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625D3B34-4607-40F3-ADB6-7CA076D0757B}"/>
              </a:ext>
            </a:extLst>
          </p:cNvPr>
          <p:cNvSpPr txBox="1"/>
          <p:nvPr/>
        </p:nvSpPr>
        <p:spPr>
          <a:xfrm>
            <a:off x="180000" y="6300000"/>
            <a:ext cx="2534668" cy="369332"/>
          </a:xfrm>
          <a:prstGeom prst="rect">
            <a:avLst/>
          </a:prstGeom>
          <a:noFill/>
        </p:spPr>
        <p:txBody>
          <a:bodyPr wrap="none" rtlCol="0">
            <a:spAutoFit/>
          </a:bodyPr>
          <a:lstStyle/>
          <a:p>
            <a:r>
              <a:rPr lang="en-GB" dirty="0">
                <a:solidFill>
                  <a:schemeClr val="bg1"/>
                </a:solidFill>
                <a:latin typeface="Roboto Light" panose="02000000000000000000" pitchFamily="2" charset="0"/>
                <a:ea typeface="Roboto Light" panose="02000000000000000000" pitchFamily="2" charset="0"/>
              </a:rPr>
              <a:t>Lounge &amp; Soft furniture</a:t>
            </a:r>
            <a:endParaRPr lang="lt-LT" dirty="0">
              <a:solidFill>
                <a:schemeClr val="bg1"/>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19756277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381489-1F03-462E-AB22-1D6F143960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510F006-728E-4D5E-81C8-BECAEFE6388C}"/>
              </a:ext>
            </a:extLst>
          </p:cNvPr>
          <p:cNvSpPr txBox="1"/>
          <p:nvPr/>
        </p:nvSpPr>
        <p:spPr>
          <a:xfrm>
            <a:off x="180000" y="6300000"/>
            <a:ext cx="2534668" cy="369332"/>
          </a:xfrm>
          <a:prstGeom prst="rect">
            <a:avLst/>
          </a:prstGeom>
          <a:noFill/>
        </p:spPr>
        <p:txBody>
          <a:bodyPr wrap="none" rtlCol="0">
            <a:spAutoFit/>
          </a:bodyPr>
          <a:lstStyle/>
          <a:p>
            <a:r>
              <a:rPr lang="en-GB" dirty="0">
                <a:latin typeface="Roboto Light" panose="02000000000000000000" pitchFamily="2" charset="0"/>
                <a:ea typeface="Roboto Light" panose="02000000000000000000" pitchFamily="2" charset="0"/>
              </a:rPr>
              <a:t>Lounge &amp; Soft furniture</a:t>
            </a:r>
            <a:endParaRPr lang="lt-LT"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2282593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C69A3B-2453-4556-8D57-21E55C0B01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18AC338F-D24E-4642-BB0E-D73EBDBD2A57}"/>
              </a:ext>
            </a:extLst>
          </p:cNvPr>
          <p:cNvSpPr txBox="1"/>
          <p:nvPr/>
        </p:nvSpPr>
        <p:spPr>
          <a:xfrm>
            <a:off x="8203475" y="3661652"/>
            <a:ext cx="2333897" cy="2512419"/>
          </a:xfrm>
          <a:prstGeom prst="rect">
            <a:avLst/>
          </a:prstGeom>
          <a:noFill/>
        </p:spPr>
        <p:txBody>
          <a:bodyPr wrap="square" rtlCol="0">
            <a:spAutoFit/>
          </a:bodyPr>
          <a:lstStyle/>
          <a:p>
            <a:pPr algn="ctr">
              <a:lnSpc>
                <a:spcPct val="120000"/>
              </a:lnSpc>
            </a:pPr>
            <a:r>
              <a:rPr lang="en-US" sz="1600" i="1" dirty="0">
                <a:solidFill>
                  <a:schemeClr val="bg1"/>
                </a:solidFill>
                <a:latin typeface="Roboto Light" panose="02000000000000000000" pitchFamily="2" charset="0"/>
                <a:ea typeface="Roboto Light" panose="02000000000000000000" pitchFamily="2" charset="0"/>
                <a:cs typeface="Arial" panose="020B0604020202020204" pitchFamily="34" charset="0"/>
              </a:rPr>
              <a:t>“Elegant and divided back enlarges the comfort of the chairs and at the same time the chair has a strong iconic expression.” </a:t>
            </a:r>
            <a:endParaRPr lang="lt-LT" sz="1600" i="1" dirty="0">
              <a:solidFill>
                <a:schemeClr val="bg1"/>
              </a:solidFill>
              <a:latin typeface="Roboto Light" panose="02000000000000000000" pitchFamily="2" charset="0"/>
              <a:ea typeface="Roboto Light" panose="02000000000000000000" pitchFamily="2" charset="0"/>
              <a:cs typeface="Arial" panose="020B0604020202020204" pitchFamily="34" charset="0"/>
            </a:endParaRPr>
          </a:p>
          <a:p>
            <a:pPr algn="ctr">
              <a:lnSpc>
                <a:spcPct val="120000"/>
              </a:lnSpc>
            </a:pPr>
            <a:endParaRPr lang="en-US" sz="1200" i="1" dirty="0">
              <a:solidFill>
                <a:schemeClr val="bg1"/>
              </a:solidFill>
              <a:latin typeface="Roboto Light" panose="02000000000000000000" pitchFamily="2" charset="0"/>
              <a:ea typeface="Roboto Light" panose="02000000000000000000" pitchFamily="2" charset="0"/>
              <a:cs typeface="Arial" panose="020B0604020202020204" pitchFamily="34" charset="0"/>
            </a:endParaRPr>
          </a:p>
          <a:p>
            <a:pPr algn="ctr">
              <a:lnSpc>
                <a:spcPct val="120000"/>
              </a:lnSpc>
            </a:pPr>
            <a:r>
              <a:rPr lang="en-US" sz="1100" dirty="0">
                <a:solidFill>
                  <a:schemeClr val="bg1"/>
                </a:solidFill>
                <a:latin typeface="Roboto Light" panose="02000000000000000000" pitchFamily="2" charset="0"/>
                <a:ea typeface="Roboto Light" panose="02000000000000000000" pitchFamily="2" charset="0"/>
                <a:cs typeface="Arial" panose="020B0604020202020204" pitchFamily="34" charset="0"/>
              </a:rPr>
              <a:t>Christina Strand and</a:t>
            </a:r>
            <a:endParaRPr lang="lt-LT" sz="1100" dirty="0">
              <a:solidFill>
                <a:schemeClr val="bg1"/>
              </a:solidFill>
              <a:latin typeface="Roboto Light" panose="02000000000000000000" pitchFamily="2" charset="0"/>
              <a:ea typeface="Roboto Light" panose="02000000000000000000" pitchFamily="2" charset="0"/>
              <a:cs typeface="Arial" panose="020B0604020202020204" pitchFamily="34" charset="0"/>
            </a:endParaRPr>
          </a:p>
          <a:p>
            <a:pPr algn="ctr">
              <a:lnSpc>
                <a:spcPct val="120000"/>
              </a:lnSpc>
            </a:pPr>
            <a:r>
              <a:rPr lang="en-US" sz="1100" dirty="0">
                <a:solidFill>
                  <a:schemeClr val="bg1"/>
                </a:solidFill>
                <a:latin typeface="Roboto Light" panose="02000000000000000000" pitchFamily="2" charset="0"/>
                <a:ea typeface="Roboto Light" panose="02000000000000000000" pitchFamily="2" charset="0"/>
                <a:cs typeface="Arial" panose="020B0604020202020204" pitchFamily="34" charset="0"/>
              </a:rPr>
              <a:t>Niels </a:t>
            </a:r>
            <a:r>
              <a:rPr lang="en-US" sz="1100" dirty="0" err="1">
                <a:solidFill>
                  <a:schemeClr val="bg1"/>
                </a:solidFill>
                <a:latin typeface="Roboto Light" panose="02000000000000000000" pitchFamily="2" charset="0"/>
                <a:ea typeface="Roboto Light" panose="02000000000000000000" pitchFamily="2" charset="0"/>
                <a:cs typeface="Arial" panose="020B0604020202020204" pitchFamily="34" charset="0"/>
              </a:rPr>
              <a:t>Hvass</a:t>
            </a:r>
            <a:endParaRPr lang="en-US" sz="1100" dirty="0">
              <a:solidFill>
                <a:schemeClr val="bg1"/>
              </a:solidFill>
              <a:latin typeface="Roboto Light" panose="02000000000000000000" pitchFamily="2" charset="0"/>
              <a:ea typeface="Roboto Light" panose="02000000000000000000" pitchFamily="2" charset="0"/>
              <a:cs typeface="Arial" panose="020B0604020202020204" pitchFamily="34" charset="0"/>
            </a:endParaRPr>
          </a:p>
        </p:txBody>
      </p:sp>
    </p:spTree>
    <p:extLst>
      <p:ext uri="{BB962C8B-B14F-4D97-AF65-F5344CB8AC3E}">
        <p14:creationId xmlns:p14="http://schemas.microsoft.com/office/powerpoint/2010/main" val="31957420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751EB5-87CE-4FB0-A568-C422455EBC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20000"/>
            <a:ext cx="3240000" cy="3240000"/>
          </a:xfrm>
          <a:prstGeom prst="rect">
            <a:avLst/>
          </a:prstGeom>
        </p:spPr>
      </p:pic>
      <p:pic>
        <p:nvPicPr>
          <p:cNvPr id="7" name="Picture 6">
            <a:extLst>
              <a:ext uri="{FF2B5EF4-FFF2-40B4-BE49-F238E27FC236}">
                <a16:creationId xmlns:a16="http://schemas.microsoft.com/office/drawing/2014/main" id="{D6256599-DE88-46A5-9F98-7FD9634639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0000" y="1620000"/>
            <a:ext cx="3240000" cy="3240000"/>
          </a:xfrm>
          <a:prstGeom prst="rect">
            <a:avLst/>
          </a:prstGeom>
        </p:spPr>
      </p:pic>
      <p:pic>
        <p:nvPicPr>
          <p:cNvPr id="5" name="Picture 4">
            <a:extLst>
              <a:ext uri="{FF2B5EF4-FFF2-40B4-BE49-F238E27FC236}">
                <a16:creationId xmlns:a16="http://schemas.microsoft.com/office/drawing/2014/main" id="{7075EABC-663B-4BF5-B458-F3476F0B9E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0000" y="1620000"/>
            <a:ext cx="3240000" cy="3240000"/>
          </a:xfrm>
          <a:prstGeom prst="rect">
            <a:avLst/>
          </a:prstGeom>
        </p:spPr>
      </p:pic>
      <p:pic>
        <p:nvPicPr>
          <p:cNvPr id="3" name="Picture 2">
            <a:extLst>
              <a:ext uri="{FF2B5EF4-FFF2-40B4-BE49-F238E27FC236}">
                <a16:creationId xmlns:a16="http://schemas.microsoft.com/office/drawing/2014/main" id="{4DBDB31D-ACC9-4EA4-87A1-1B1A3D3159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0000" y="1620000"/>
            <a:ext cx="3240000" cy="3240000"/>
          </a:xfrm>
          <a:prstGeom prst="rect">
            <a:avLst/>
          </a:prstGeom>
        </p:spPr>
      </p:pic>
      <p:sp>
        <p:nvSpPr>
          <p:cNvPr id="6" name="TextBox 5">
            <a:extLst>
              <a:ext uri="{FF2B5EF4-FFF2-40B4-BE49-F238E27FC236}">
                <a16:creationId xmlns:a16="http://schemas.microsoft.com/office/drawing/2014/main" id="{28A48E48-D597-4191-A82A-9A4A5861286B}"/>
              </a:ext>
            </a:extLst>
          </p:cNvPr>
          <p:cNvSpPr txBox="1"/>
          <p:nvPr/>
        </p:nvSpPr>
        <p:spPr>
          <a:xfrm>
            <a:off x="540000" y="360000"/>
            <a:ext cx="4175850" cy="583750"/>
          </a:xfrm>
          <a:prstGeom prst="rect">
            <a:avLst/>
          </a:prstGeom>
          <a:noFill/>
        </p:spPr>
        <p:txBody>
          <a:bodyPr wrap="square" rtlCol="0">
            <a:spAutoFit/>
          </a:bodyPr>
          <a:lstStyle/>
          <a:p>
            <a:pPr>
              <a:lnSpc>
                <a:spcPct val="150000"/>
              </a:lnSpc>
            </a:pPr>
            <a:r>
              <a:rPr lang="en-US" sz="2400" dirty="0">
                <a:latin typeface="Roboto Light" panose="02000000000000000000" pitchFamily="2" charset="0"/>
                <a:ea typeface="Roboto Light" panose="02000000000000000000" pitchFamily="2" charset="0"/>
              </a:rPr>
              <a:t>Lounge </a:t>
            </a:r>
            <a:r>
              <a:rPr lang="en-GB" sz="2400" dirty="0">
                <a:latin typeface="Roboto Light" panose="02000000000000000000" pitchFamily="2" charset="0"/>
                <a:ea typeface="Roboto Light" panose="02000000000000000000" pitchFamily="2" charset="0"/>
              </a:rPr>
              <a:t>&amp; Soft furniture</a:t>
            </a:r>
            <a:endParaRPr lang="en-US" sz="2400" dirty="0">
              <a:latin typeface="Roboto Light" panose="02000000000000000000" pitchFamily="2" charset="0"/>
              <a:ea typeface="Roboto Light" panose="02000000000000000000" pitchFamily="2" charset="0"/>
            </a:endParaRPr>
          </a:p>
        </p:txBody>
      </p:sp>
      <p:sp>
        <p:nvSpPr>
          <p:cNvPr id="8" name="TextBox 7">
            <a:extLst>
              <a:ext uri="{FF2B5EF4-FFF2-40B4-BE49-F238E27FC236}">
                <a16:creationId xmlns:a16="http://schemas.microsoft.com/office/drawing/2014/main" id="{7DD17790-77A2-43D2-982D-9D5DF297B525}"/>
              </a:ext>
            </a:extLst>
          </p:cNvPr>
          <p:cNvSpPr txBox="1"/>
          <p:nvPr/>
        </p:nvSpPr>
        <p:spPr>
          <a:xfrm>
            <a:off x="720000" y="5400000"/>
            <a:ext cx="1984125" cy="553998"/>
          </a:xfrm>
          <a:prstGeom prst="rect">
            <a:avLst/>
          </a:prstGeom>
          <a:noFill/>
        </p:spPr>
        <p:txBody>
          <a:bodyPr wrap="square" rtlCol="0">
            <a:spAutoFit/>
          </a:bodyPr>
          <a:lstStyle/>
          <a:p>
            <a:r>
              <a:rPr lang="en-US" dirty="0">
                <a:latin typeface="Roboto Light" panose="02000000000000000000" pitchFamily="2" charset="0"/>
                <a:ea typeface="Roboto Light" panose="02000000000000000000" pitchFamily="2" charset="0"/>
              </a:rPr>
              <a:t>Metal frame</a:t>
            </a:r>
          </a:p>
          <a:p>
            <a:r>
              <a:rPr lang="en-US" sz="1200" dirty="0">
                <a:latin typeface="Roboto Light" panose="02000000000000000000" pitchFamily="2" charset="0"/>
                <a:ea typeface="Roboto Light" panose="02000000000000000000" pitchFamily="2" charset="0"/>
              </a:rPr>
              <a:t>Chrome</a:t>
            </a:r>
          </a:p>
        </p:txBody>
      </p:sp>
      <p:sp>
        <p:nvSpPr>
          <p:cNvPr id="9" name="TextBox 8">
            <a:extLst>
              <a:ext uri="{FF2B5EF4-FFF2-40B4-BE49-F238E27FC236}">
                <a16:creationId xmlns:a16="http://schemas.microsoft.com/office/drawing/2014/main" id="{0742272E-2484-423E-A487-27DD235E8D03}"/>
              </a:ext>
            </a:extLst>
          </p:cNvPr>
          <p:cNvSpPr txBox="1"/>
          <p:nvPr/>
        </p:nvSpPr>
        <p:spPr>
          <a:xfrm>
            <a:off x="3480000" y="5400000"/>
            <a:ext cx="1984125" cy="553998"/>
          </a:xfrm>
          <a:prstGeom prst="rect">
            <a:avLst/>
          </a:prstGeom>
          <a:noFill/>
        </p:spPr>
        <p:txBody>
          <a:bodyPr wrap="square" rtlCol="0">
            <a:spAutoFit/>
          </a:bodyPr>
          <a:lstStyle/>
          <a:p>
            <a:r>
              <a:rPr lang="en-US" dirty="0">
                <a:latin typeface="Roboto Light" panose="02000000000000000000" pitchFamily="2" charset="0"/>
                <a:ea typeface="Roboto Light" panose="02000000000000000000" pitchFamily="2" charset="0"/>
              </a:rPr>
              <a:t>Metal frame</a:t>
            </a:r>
          </a:p>
          <a:p>
            <a:r>
              <a:rPr lang="en-US" sz="1200" dirty="0">
                <a:latin typeface="Roboto Light" panose="02000000000000000000" pitchFamily="2" charset="0"/>
                <a:ea typeface="Roboto Light" panose="02000000000000000000" pitchFamily="2" charset="0"/>
              </a:rPr>
              <a:t>Black painted</a:t>
            </a:r>
          </a:p>
        </p:txBody>
      </p:sp>
      <p:sp>
        <p:nvSpPr>
          <p:cNvPr id="10" name="TextBox 9">
            <a:extLst>
              <a:ext uri="{FF2B5EF4-FFF2-40B4-BE49-F238E27FC236}">
                <a16:creationId xmlns:a16="http://schemas.microsoft.com/office/drawing/2014/main" id="{A9BEA2B0-35A5-4308-A965-BA51D1BAF55C}"/>
              </a:ext>
            </a:extLst>
          </p:cNvPr>
          <p:cNvSpPr txBox="1"/>
          <p:nvPr/>
        </p:nvSpPr>
        <p:spPr>
          <a:xfrm>
            <a:off x="6240000" y="5400000"/>
            <a:ext cx="1984125" cy="553998"/>
          </a:xfrm>
          <a:prstGeom prst="rect">
            <a:avLst/>
          </a:prstGeom>
          <a:noFill/>
        </p:spPr>
        <p:txBody>
          <a:bodyPr wrap="square" rtlCol="0">
            <a:spAutoFit/>
          </a:bodyPr>
          <a:lstStyle/>
          <a:p>
            <a:r>
              <a:rPr lang="en-US" dirty="0">
                <a:latin typeface="Roboto Light" panose="02000000000000000000" pitchFamily="2" charset="0"/>
                <a:ea typeface="Roboto Light" panose="02000000000000000000" pitchFamily="2" charset="0"/>
              </a:rPr>
              <a:t>Wooden frame</a:t>
            </a:r>
          </a:p>
          <a:p>
            <a:r>
              <a:rPr lang="en-US" sz="1200" dirty="0">
                <a:latin typeface="Roboto Light" panose="02000000000000000000" pitchFamily="2" charset="0"/>
                <a:ea typeface="Roboto Light" panose="02000000000000000000" pitchFamily="2" charset="0"/>
              </a:rPr>
              <a:t>Ash</a:t>
            </a:r>
          </a:p>
        </p:txBody>
      </p:sp>
      <p:sp>
        <p:nvSpPr>
          <p:cNvPr id="11" name="TextBox 10">
            <a:extLst>
              <a:ext uri="{FF2B5EF4-FFF2-40B4-BE49-F238E27FC236}">
                <a16:creationId xmlns:a16="http://schemas.microsoft.com/office/drawing/2014/main" id="{F47AACB5-5F40-46D7-B37F-71A6E0F4BC12}"/>
              </a:ext>
            </a:extLst>
          </p:cNvPr>
          <p:cNvSpPr txBox="1"/>
          <p:nvPr/>
        </p:nvSpPr>
        <p:spPr>
          <a:xfrm>
            <a:off x="9000000" y="5400000"/>
            <a:ext cx="1984125" cy="553998"/>
          </a:xfrm>
          <a:prstGeom prst="rect">
            <a:avLst/>
          </a:prstGeom>
          <a:noFill/>
        </p:spPr>
        <p:txBody>
          <a:bodyPr wrap="square" rtlCol="0">
            <a:spAutoFit/>
          </a:bodyPr>
          <a:lstStyle/>
          <a:p>
            <a:r>
              <a:rPr lang="en-US" dirty="0">
                <a:latin typeface="Roboto Light" panose="02000000000000000000" pitchFamily="2" charset="0"/>
                <a:ea typeface="Roboto Light" panose="02000000000000000000" pitchFamily="2" charset="0"/>
              </a:rPr>
              <a:t>Wooden frame</a:t>
            </a:r>
          </a:p>
          <a:p>
            <a:r>
              <a:rPr lang="en-US" sz="1200" dirty="0">
                <a:latin typeface="Roboto Light" panose="02000000000000000000" pitchFamily="2" charset="0"/>
                <a:ea typeface="Roboto Light" panose="02000000000000000000" pitchFamily="2" charset="0"/>
              </a:rPr>
              <a:t>Black stained ash</a:t>
            </a:r>
          </a:p>
        </p:txBody>
      </p:sp>
    </p:spTree>
    <p:extLst>
      <p:ext uri="{BB962C8B-B14F-4D97-AF65-F5344CB8AC3E}">
        <p14:creationId xmlns:p14="http://schemas.microsoft.com/office/powerpoint/2010/main" val="29154386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55D6AB-E6CF-4AC1-8B44-237B4745D7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656FC564-D2ED-48CC-B8F4-2D1C35E757F3}"/>
              </a:ext>
            </a:extLst>
          </p:cNvPr>
          <p:cNvSpPr txBox="1"/>
          <p:nvPr/>
        </p:nvSpPr>
        <p:spPr>
          <a:xfrm>
            <a:off x="180000" y="6300000"/>
            <a:ext cx="2534668" cy="369332"/>
          </a:xfrm>
          <a:prstGeom prst="rect">
            <a:avLst/>
          </a:prstGeom>
          <a:noFill/>
        </p:spPr>
        <p:txBody>
          <a:bodyPr wrap="none" rtlCol="0">
            <a:spAutoFit/>
          </a:bodyPr>
          <a:lstStyle/>
          <a:p>
            <a:r>
              <a:rPr lang="en-GB" dirty="0">
                <a:solidFill>
                  <a:schemeClr val="bg1"/>
                </a:solidFill>
                <a:latin typeface="Roboto Light" panose="02000000000000000000" pitchFamily="2" charset="0"/>
                <a:ea typeface="Roboto Light" panose="02000000000000000000" pitchFamily="2" charset="0"/>
              </a:rPr>
              <a:t>Lounge &amp; Soft furniture</a:t>
            </a:r>
            <a:endParaRPr lang="lt-LT" dirty="0">
              <a:solidFill>
                <a:schemeClr val="bg1"/>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18829361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4EE5357-08E9-468C-9E55-191DC7BAA6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EFE03ECD-45FE-4E1A-979F-9C5E3C1366CD}"/>
              </a:ext>
            </a:extLst>
          </p:cNvPr>
          <p:cNvSpPr txBox="1"/>
          <p:nvPr/>
        </p:nvSpPr>
        <p:spPr>
          <a:xfrm>
            <a:off x="180000" y="6300000"/>
            <a:ext cx="2534668" cy="369332"/>
          </a:xfrm>
          <a:prstGeom prst="rect">
            <a:avLst/>
          </a:prstGeom>
          <a:noFill/>
        </p:spPr>
        <p:txBody>
          <a:bodyPr wrap="none" rtlCol="0">
            <a:spAutoFit/>
          </a:bodyPr>
          <a:lstStyle/>
          <a:p>
            <a:r>
              <a:rPr lang="en-GB" dirty="0">
                <a:latin typeface="Roboto Light" panose="02000000000000000000" pitchFamily="2" charset="0"/>
                <a:ea typeface="Roboto Light" panose="02000000000000000000" pitchFamily="2" charset="0"/>
              </a:rPr>
              <a:t>Lounge &amp; Soft furniture</a:t>
            </a:r>
            <a:endParaRPr lang="lt-LT"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7207668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53AFF6-D09C-46C9-BF36-2C8590510D67}"/>
              </a:ext>
            </a:extLst>
          </p:cNvPr>
          <p:cNvPicPr>
            <a:picLocks noChangeAspect="1"/>
          </p:cNvPicPr>
          <p:nvPr/>
        </p:nvPicPr>
        <p:blipFill rotWithShape="1">
          <a:blip r:embed="rId2">
            <a:extLst>
              <a:ext uri="{28A0092B-C50C-407E-A947-70E740481C1C}">
                <a14:useLocalDpi xmlns:a14="http://schemas.microsoft.com/office/drawing/2010/main" val="0"/>
              </a:ext>
            </a:extLst>
          </a:blip>
          <a:srcRect l="-3357" t="-4825" r="3357" b="4825"/>
          <a:stretch/>
        </p:blipFill>
        <p:spPr>
          <a:xfrm>
            <a:off x="0" y="0"/>
            <a:ext cx="12192000" cy="6858000"/>
          </a:xfrm>
          <a:prstGeom prst="rect">
            <a:avLst/>
          </a:prstGeom>
        </p:spPr>
      </p:pic>
      <p:pic>
        <p:nvPicPr>
          <p:cNvPr id="4" name="Picture 3">
            <a:extLst>
              <a:ext uri="{FF2B5EF4-FFF2-40B4-BE49-F238E27FC236}">
                <a16:creationId xmlns:a16="http://schemas.microsoft.com/office/drawing/2014/main" id="{14FC740C-2DB5-45AD-8855-EA331F6351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793" y="407615"/>
            <a:ext cx="2232831" cy="1593474"/>
          </a:xfrm>
          <a:prstGeom prst="rect">
            <a:avLst/>
          </a:prstGeom>
        </p:spPr>
      </p:pic>
      <p:sp>
        <p:nvSpPr>
          <p:cNvPr id="5" name="TextBox 4">
            <a:extLst>
              <a:ext uri="{FF2B5EF4-FFF2-40B4-BE49-F238E27FC236}">
                <a16:creationId xmlns:a16="http://schemas.microsoft.com/office/drawing/2014/main" id="{D00E85CA-E704-43D8-8E4F-8768B31B7D51}"/>
              </a:ext>
            </a:extLst>
          </p:cNvPr>
          <p:cNvSpPr txBox="1"/>
          <p:nvPr/>
        </p:nvSpPr>
        <p:spPr>
          <a:xfrm>
            <a:off x="540000" y="3810839"/>
            <a:ext cx="3031875" cy="2245743"/>
          </a:xfrm>
          <a:prstGeom prst="rect">
            <a:avLst/>
          </a:prstGeom>
          <a:noFill/>
        </p:spPr>
        <p:txBody>
          <a:bodyPr wrap="square" rtlCol="0">
            <a:spAutoFit/>
          </a:bodyPr>
          <a:lstStyle/>
          <a:p>
            <a:pPr>
              <a:lnSpc>
                <a:spcPct val="150000"/>
              </a:lnSpc>
            </a:pPr>
            <a:r>
              <a:rPr lang="en-US" sz="2400" dirty="0">
                <a:latin typeface="Roboto Light" panose="02000000000000000000" pitchFamily="2" charset="0"/>
                <a:ea typeface="Roboto Light" panose="02000000000000000000" pitchFamily="2" charset="0"/>
              </a:rPr>
              <a:t>TANGO Lounge is the winner of the 2019 Red Dot Award: Product Design.</a:t>
            </a:r>
          </a:p>
        </p:txBody>
      </p:sp>
    </p:spTree>
    <p:extLst>
      <p:ext uri="{BB962C8B-B14F-4D97-AF65-F5344CB8AC3E}">
        <p14:creationId xmlns:p14="http://schemas.microsoft.com/office/powerpoint/2010/main" val="21073195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58C386-D54C-4333-A9D3-F0333BBC53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EC04199-BD57-40EC-8C45-B5155ACAD4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6130" y="6300000"/>
            <a:ext cx="1919740" cy="214941"/>
          </a:xfrm>
          <a:prstGeom prst="rect">
            <a:avLst/>
          </a:prstGeom>
        </p:spPr>
      </p:pic>
    </p:spTree>
    <p:extLst>
      <p:ext uri="{BB962C8B-B14F-4D97-AF65-F5344CB8AC3E}">
        <p14:creationId xmlns:p14="http://schemas.microsoft.com/office/powerpoint/2010/main" val="196091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BB7B29-1B37-41BA-93E2-E3B07E52AA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34601E4D-0688-4824-8FAA-E7F941D84D1D}"/>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70000"/>
                    </a14:imgEffect>
                  </a14:imgLayer>
                </a14:imgProps>
              </a:ext>
              <a:ext uri="{28A0092B-C50C-407E-A947-70E740481C1C}">
                <a14:useLocalDpi xmlns:a14="http://schemas.microsoft.com/office/drawing/2010/main" val="0"/>
              </a:ext>
            </a:extLst>
          </a:blip>
          <a:stretch>
            <a:fillRect/>
          </a:stretch>
        </p:blipFill>
        <p:spPr>
          <a:xfrm>
            <a:off x="5136129" y="6300000"/>
            <a:ext cx="1919740" cy="214941"/>
          </a:xfrm>
          <a:prstGeom prst="rect">
            <a:avLst/>
          </a:prstGeom>
        </p:spPr>
      </p:pic>
    </p:spTree>
    <p:extLst>
      <p:ext uri="{BB962C8B-B14F-4D97-AF65-F5344CB8AC3E}">
        <p14:creationId xmlns:p14="http://schemas.microsoft.com/office/powerpoint/2010/main" val="1187184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8C0265-3953-4ECA-BBD4-4382081BB0C1}"/>
              </a:ext>
            </a:extLst>
          </p:cNvPr>
          <p:cNvSpPr txBox="1"/>
          <p:nvPr/>
        </p:nvSpPr>
        <p:spPr>
          <a:xfrm>
            <a:off x="3850031" y="2644170"/>
            <a:ext cx="4491935" cy="1569660"/>
          </a:xfrm>
          <a:prstGeom prst="rect">
            <a:avLst/>
          </a:prstGeom>
          <a:noFill/>
        </p:spPr>
        <p:txBody>
          <a:bodyPr wrap="none" rtlCol="0">
            <a:spAutoFit/>
          </a:bodyPr>
          <a:lstStyle/>
          <a:p>
            <a:r>
              <a:rPr lang="lt-LT" sz="9600" dirty="0">
                <a:latin typeface="Roboto Light" panose="02000000000000000000" pitchFamily="2" charset="0"/>
                <a:ea typeface="Roboto Light" panose="02000000000000000000" pitchFamily="2" charset="0"/>
              </a:rPr>
              <a:t>D</a:t>
            </a:r>
            <a:r>
              <a:rPr lang="en-US" sz="9600" dirty="0">
                <a:latin typeface="Roboto Light" panose="02000000000000000000" pitchFamily="2" charset="0"/>
                <a:ea typeface="Roboto Light" panose="02000000000000000000" pitchFamily="2" charset="0"/>
              </a:rPr>
              <a:t>ESIGN</a:t>
            </a:r>
            <a:endParaRPr lang="lt-LT" sz="9600" dirty="0">
              <a:latin typeface="Roboto Light" panose="02000000000000000000" pitchFamily="2" charset="0"/>
              <a:ea typeface="Roboto Light" panose="02000000000000000000" pitchFamily="2" charset="0"/>
            </a:endParaRPr>
          </a:p>
        </p:txBody>
      </p:sp>
      <p:pic>
        <p:nvPicPr>
          <p:cNvPr id="7" name="Picture 6">
            <a:extLst>
              <a:ext uri="{FF2B5EF4-FFF2-40B4-BE49-F238E27FC236}">
                <a16:creationId xmlns:a16="http://schemas.microsoft.com/office/drawing/2014/main" id="{DB6F6378-799D-43D3-BFEF-877CA2A6492D}"/>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70000"/>
                    </a14:imgEffect>
                  </a14:imgLayer>
                </a14:imgProps>
              </a:ext>
              <a:ext uri="{28A0092B-C50C-407E-A947-70E740481C1C}">
                <a14:useLocalDpi xmlns:a14="http://schemas.microsoft.com/office/drawing/2010/main" val="0"/>
              </a:ext>
            </a:extLst>
          </a:blip>
          <a:stretch>
            <a:fillRect/>
          </a:stretch>
        </p:blipFill>
        <p:spPr>
          <a:xfrm>
            <a:off x="5136129" y="6300000"/>
            <a:ext cx="1919740" cy="214941"/>
          </a:xfrm>
          <a:prstGeom prst="rect">
            <a:avLst/>
          </a:prstGeom>
        </p:spPr>
      </p:pic>
    </p:spTree>
    <p:extLst>
      <p:ext uri="{BB962C8B-B14F-4D97-AF65-F5344CB8AC3E}">
        <p14:creationId xmlns:p14="http://schemas.microsoft.com/office/powerpoint/2010/main" val="1644336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937F7C-F4EF-44AD-922C-AC8563EC50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2C37767B-8E7C-491C-85CE-236698F16CFB}"/>
              </a:ext>
            </a:extLst>
          </p:cNvPr>
          <p:cNvSpPr txBox="1"/>
          <p:nvPr/>
        </p:nvSpPr>
        <p:spPr>
          <a:xfrm>
            <a:off x="1474848" y="2531318"/>
            <a:ext cx="9242304" cy="1795363"/>
          </a:xfrm>
          <a:prstGeom prst="rect">
            <a:avLst/>
          </a:prstGeom>
          <a:noFill/>
        </p:spPr>
        <p:txBody>
          <a:bodyPr wrap="square" rtlCol="0">
            <a:spAutoFit/>
          </a:bodyPr>
          <a:lstStyle/>
          <a:p>
            <a:pPr algn="ctr">
              <a:lnSpc>
                <a:spcPct val="120000"/>
              </a:lnSpc>
            </a:pPr>
            <a:r>
              <a:rPr lang="en-US" sz="4800" dirty="0">
                <a:solidFill>
                  <a:schemeClr val="bg1"/>
                </a:solidFill>
                <a:latin typeface="Roboto Light" panose="02000000000000000000" pitchFamily="2" charset="0"/>
                <a:ea typeface="Roboto Light" panose="02000000000000000000" pitchFamily="2" charset="0"/>
                <a:cs typeface="Arial" panose="020B0604020202020204" pitchFamily="34" charset="0"/>
              </a:rPr>
              <a:t>It takes two</a:t>
            </a:r>
          </a:p>
          <a:p>
            <a:pPr algn="ctr">
              <a:lnSpc>
                <a:spcPct val="120000"/>
              </a:lnSpc>
            </a:pPr>
            <a:r>
              <a:rPr lang="en-US" sz="4800" dirty="0">
                <a:solidFill>
                  <a:schemeClr val="bg1"/>
                </a:solidFill>
                <a:latin typeface="Roboto Light" panose="02000000000000000000" pitchFamily="2" charset="0"/>
                <a:ea typeface="Roboto Light" panose="02000000000000000000" pitchFamily="2" charset="0"/>
                <a:cs typeface="Arial" panose="020B0604020202020204" pitchFamily="34" charset="0"/>
              </a:rPr>
              <a:t>to T</a:t>
            </a:r>
            <a:r>
              <a:rPr lang="lt-LT" sz="4800" dirty="0">
                <a:solidFill>
                  <a:schemeClr val="bg1"/>
                </a:solidFill>
                <a:latin typeface="Roboto Light" panose="02000000000000000000" pitchFamily="2" charset="0"/>
                <a:ea typeface="Roboto Light" panose="02000000000000000000" pitchFamily="2" charset="0"/>
                <a:cs typeface="Arial" panose="020B0604020202020204" pitchFamily="34" charset="0"/>
              </a:rPr>
              <a:t>ANGO</a:t>
            </a:r>
            <a:r>
              <a:rPr lang="en-US" sz="4800" dirty="0">
                <a:solidFill>
                  <a:schemeClr val="bg1"/>
                </a:solidFill>
                <a:latin typeface="Roboto Light" panose="02000000000000000000" pitchFamily="2" charset="0"/>
                <a:ea typeface="Roboto Light" panose="02000000000000000000" pitchFamily="2" charset="0"/>
                <a:cs typeface="Arial" panose="020B0604020202020204" pitchFamily="34" charset="0"/>
              </a:rPr>
              <a:t>!</a:t>
            </a:r>
          </a:p>
        </p:txBody>
      </p:sp>
    </p:spTree>
    <p:extLst>
      <p:ext uri="{BB962C8B-B14F-4D97-AF65-F5344CB8AC3E}">
        <p14:creationId xmlns:p14="http://schemas.microsoft.com/office/powerpoint/2010/main" val="3713935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1FDFC0-6065-4C07-BA17-C0DD515DD77D}"/>
              </a:ext>
            </a:extLst>
          </p:cNvPr>
          <p:cNvPicPr>
            <a:picLocks noChangeAspect="1"/>
          </p:cNvPicPr>
          <p:nvPr/>
        </p:nvPicPr>
        <p:blipFill rotWithShape="1">
          <a:blip r:embed="rId3">
            <a:extLst>
              <a:ext uri="{28A0092B-C50C-407E-A947-70E740481C1C}">
                <a14:useLocalDpi xmlns:a14="http://schemas.microsoft.com/office/drawing/2010/main" val="0"/>
              </a:ext>
            </a:extLst>
          </a:blip>
          <a:srcRect l="-12378" r="24147" b="11771"/>
          <a:stretch/>
        </p:blipFill>
        <p:spPr>
          <a:xfrm>
            <a:off x="0" y="0"/>
            <a:ext cx="12192000" cy="6858000"/>
          </a:xfrm>
          <a:prstGeom prst="rect">
            <a:avLst/>
          </a:prstGeom>
        </p:spPr>
      </p:pic>
      <p:pic>
        <p:nvPicPr>
          <p:cNvPr id="3" name="Picture 2">
            <a:extLst>
              <a:ext uri="{FF2B5EF4-FFF2-40B4-BE49-F238E27FC236}">
                <a16:creationId xmlns:a16="http://schemas.microsoft.com/office/drawing/2014/main" id="{E8AAA95E-A4EC-4726-B8B1-3429655D5A19}"/>
              </a:ext>
            </a:extLst>
          </p:cNvPr>
          <p:cNvPicPr>
            <a:picLocks noChangeAspect="1"/>
          </p:cNvPicPr>
          <p:nvPr/>
        </p:nvPicPr>
        <p:blipFill rotWithShape="1">
          <a:blip r:embed="rId4">
            <a:extLst>
              <a:ext uri="{28A0092B-C50C-407E-A947-70E740481C1C}">
                <a14:useLocalDpi xmlns:a14="http://schemas.microsoft.com/office/drawing/2010/main" val="0"/>
              </a:ext>
            </a:extLst>
          </a:blip>
          <a:srcRect l="59062" t="20001" r="-1965" b="11189"/>
          <a:stretch/>
        </p:blipFill>
        <p:spPr>
          <a:xfrm flipH="1">
            <a:off x="445168" y="2139010"/>
            <a:ext cx="5230794" cy="4718990"/>
          </a:xfrm>
          <a:prstGeom prst="rect">
            <a:avLst/>
          </a:prstGeom>
        </p:spPr>
      </p:pic>
      <p:sp>
        <p:nvSpPr>
          <p:cNvPr id="4" name="TextBox 3">
            <a:extLst>
              <a:ext uri="{FF2B5EF4-FFF2-40B4-BE49-F238E27FC236}">
                <a16:creationId xmlns:a16="http://schemas.microsoft.com/office/drawing/2014/main" id="{55E3C82F-7580-4883-ADBE-3CFEF20B6ABA}"/>
              </a:ext>
            </a:extLst>
          </p:cNvPr>
          <p:cNvSpPr txBox="1"/>
          <p:nvPr/>
        </p:nvSpPr>
        <p:spPr>
          <a:xfrm>
            <a:off x="720000" y="720000"/>
            <a:ext cx="3747862" cy="1200329"/>
          </a:xfrm>
          <a:prstGeom prst="rect">
            <a:avLst/>
          </a:prstGeom>
          <a:noFill/>
        </p:spPr>
        <p:txBody>
          <a:bodyPr wrap="square" rtlCol="0">
            <a:spAutoFit/>
          </a:bodyPr>
          <a:lstStyle/>
          <a:p>
            <a:r>
              <a:rPr lang="lt-LT" sz="3600" dirty="0" err="1">
                <a:latin typeface="Roboto Light" panose="02000000000000000000" pitchFamily="2" charset="0"/>
                <a:ea typeface="Roboto Light" panose="02000000000000000000" pitchFamily="2" charset="0"/>
              </a:rPr>
              <a:t>Unforge</a:t>
            </a:r>
            <a:r>
              <a:rPr lang="en-GB" sz="3600" dirty="0">
                <a:latin typeface="Roboto Light" panose="02000000000000000000" pitchFamily="2" charset="0"/>
                <a:ea typeface="Roboto Light" panose="02000000000000000000" pitchFamily="2" charset="0"/>
              </a:rPr>
              <a:t>t</a:t>
            </a:r>
            <a:r>
              <a:rPr lang="lt-LT" sz="3600" dirty="0" err="1">
                <a:latin typeface="Roboto Light" panose="02000000000000000000" pitchFamily="2" charset="0"/>
                <a:ea typeface="Roboto Light" panose="02000000000000000000" pitchFamily="2" charset="0"/>
              </a:rPr>
              <a:t>able</a:t>
            </a:r>
            <a:r>
              <a:rPr lang="lt-LT" sz="3600" dirty="0">
                <a:latin typeface="Roboto Light" panose="02000000000000000000" pitchFamily="2" charset="0"/>
                <a:ea typeface="Roboto Light" panose="02000000000000000000" pitchFamily="2" charset="0"/>
              </a:rPr>
              <a:t> smile</a:t>
            </a:r>
          </a:p>
        </p:txBody>
      </p:sp>
    </p:spTree>
    <p:extLst>
      <p:ext uri="{BB962C8B-B14F-4D97-AF65-F5344CB8AC3E}">
        <p14:creationId xmlns:p14="http://schemas.microsoft.com/office/powerpoint/2010/main" val="2315447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0F6BC5-E5C4-4883-B6F7-EB56456F2FBE}"/>
              </a:ext>
            </a:extLst>
          </p:cNvPr>
          <p:cNvPicPr>
            <a:picLocks noChangeAspect="1"/>
          </p:cNvPicPr>
          <p:nvPr/>
        </p:nvPicPr>
        <p:blipFill rotWithShape="1">
          <a:blip r:embed="rId3">
            <a:extLst>
              <a:ext uri="{28A0092B-C50C-407E-A947-70E740481C1C}">
                <a14:useLocalDpi xmlns:a14="http://schemas.microsoft.com/office/drawing/2010/main" val="0"/>
              </a:ext>
            </a:extLst>
          </a:blip>
          <a:srcRect l="1563" t="-6868" r="-1563" b="6868"/>
          <a:stretch/>
        </p:blipFill>
        <p:spPr>
          <a:xfrm>
            <a:off x="0" y="0"/>
            <a:ext cx="12192000" cy="6858000"/>
          </a:xfrm>
          <a:prstGeom prst="rect">
            <a:avLst/>
          </a:prstGeom>
        </p:spPr>
      </p:pic>
      <p:sp>
        <p:nvSpPr>
          <p:cNvPr id="4" name="TextBox 3">
            <a:extLst>
              <a:ext uri="{FF2B5EF4-FFF2-40B4-BE49-F238E27FC236}">
                <a16:creationId xmlns:a16="http://schemas.microsoft.com/office/drawing/2014/main" id="{3D447467-FB63-4EED-A389-7A2DC8845D51}"/>
              </a:ext>
            </a:extLst>
          </p:cNvPr>
          <p:cNvSpPr txBox="1"/>
          <p:nvPr/>
        </p:nvSpPr>
        <p:spPr>
          <a:xfrm>
            <a:off x="720000" y="720000"/>
            <a:ext cx="2968597" cy="1200329"/>
          </a:xfrm>
          <a:prstGeom prst="rect">
            <a:avLst/>
          </a:prstGeom>
          <a:noFill/>
        </p:spPr>
        <p:txBody>
          <a:bodyPr wrap="square" rtlCol="0">
            <a:spAutoFit/>
          </a:bodyPr>
          <a:lstStyle/>
          <a:p>
            <a:r>
              <a:rPr lang="lt-LT" sz="3600" dirty="0" err="1">
                <a:latin typeface="Roboto Light" panose="02000000000000000000" pitchFamily="2" charset="0"/>
                <a:ea typeface="Roboto Light" panose="02000000000000000000" pitchFamily="2" charset="0"/>
              </a:rPr>
              <a:t>Extraordinary</a:t>
            </a:r>
            <a:r>
              <a:rPr lang="lt-LT" sz="3600" dirty="0">
                <a:latin typeface="Roboto Light" panose="02000000000000000000" pitchFamily="2" charset="0"/>
                <a:ea typeface="Roboto Light" panose="02000000000000000000" pitchFamily="2" charset="0"/>
              </a:rPr>
              <a:t> </a:t>
            </a:r>
            <a:r>
              <a:rPr lang="lt-LT" sz="3600" dirty="0" err="1">
                <a:latin typeface="Roboto Light" panose="02000000000000000000" pitchFamily="2" charset="0"/>
                <a:ea typeface="Roboto Light" panose="02000000000000000000" pitchFamily="2" charset="0"/>
              </a:rPr>
              <a:t>contrast</a:t>
            </a:r>
            <a:endParaRPr lang="lt-LT" sz="3600"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3100647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EBAC6F-9F75-48D4-AE33-8D8967CBEA04}"/>
              </a:ext>
            </a:extLst>
          </p:cNvPr>
          <p:cNvPicPr>
            <a:picLocks noChangeAspect="1"/>
          </p:cNvPicPr>
          <p:nvPr/>
        </p:nvPicPr>
        <p:blipFill rotWithShape="1">
          <a:blip r:embed="rId3">
            <a:extLst>
              <a:ext uri="{28A0092B-C50C-407E-A947-70E740481C1C}">
                <a14:useLocalDpi xmlns:a14="http://schemas.microsoft.com/office/drawing/2010/main" val="0"/>
              </a:ext>
            </a:extLst>
          </a:blip>
          <a:srcRect l="-14925" t="-3801" r="14925" b="3801"/>
          <a:stretch/>
        </p:blipFill>
        <p:spPr>
          <a:xfrm>
            <a:off x="0" y="0"/>
            <a:ext cx="12192000" cy="6858000"/>
          </a:xfrm>
          <a:prstGeom prst="rect">
            <a:avLst/>
          </a:prstGeom>
        </p:spPr>
      </p:pic>
      <p:sp>
        <p:nvSpPr>
          <p:cNvPr id="4" name="TextBox 3">
            <a:extLst>
              <a:ext uri="{FF2B5EF4-FFF2-40B4-BE49-F238E27FC236}">
                <a16:creationId xmlns:a16="http://schemas.microsoft.com/office/drawing/2014/main" id="{D8821006-1F8A-4422-8415-5EF0DCAB3C78}"/>
              </a:ext>
            </a:extLst>
          </p:cNvPr>
          <p:cNvSpPr txBox="1"/>
          <p:nvPr/>
        </p:nvSpPr>
        <p:spPr>
          <a:xfrm>
            <a:off x="720000" y="720000"/>
            <a:ext cx="3675558" cy="1200329"/>
          </a:xfrm>
          <a:prstGeom prst="rect">
            <a:avLst/>
          </a:prstGeom>
          <a:noFill/>
        </p:spPr>
        <p:txBody>
          <a:bodyPr wrap="square" rtlCol="0">
            <a:spAutoFit/>
          </a:bodyPr>
          <a:lstStyle/>
          <a:p>
            <a:r>
              <a:rPr lang="lt-LT" sz="3600" dirty="0" err="1">
                <a:latin typeface="Roboto Light" panose="02000000000000000000" pitchFamily="2" charset="0"/>
                <a:ea typeface="Roboto Light" panose="02000000000000000000" pitchFamily="2" charset="0"/>
              </a:rPr>
              <a:t>Uncompromising</a:t>
            </a:r>
            <a:r>
              <a:rPr lang="lt-LT" sz="3600" dirty="0">
                <a:latin typeface="Roboto Light" panose="02000000000000000000" pitchFamily="2" charset="0"/>
                <a:ea typeface="Roboto Light" panose="02000000000000000000" pitchFamily="2" charset="0"/>
              </a:rPr>
              <a:t> </a:t>
            </a:r>
            <a:r>
              <a:rPr lang="lt-LT" sz="3600" dirty="0" err="1">
                <a:latin typeface="Roboto Light" panose="02000000000000000000" pitchFamily="2" charset="0"/>
                <a:ea typeface="Roboto Light" panose="02000000000000000000" pitchFamily="2" charset="0"/>
              </a:rPr>
              <a:t>style</a:t>
            </a:r>
            <a:endParaRPr lang="lt-LT" sz="3600"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16279148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39AC57-DE44-47F5-991A-97160D55448A}"/>
              </a:ext>
            </a:extLst>
          </p:cNvPr>
          <p:cNvPicPr>
            <a:picLocks noChangeAspect="1"/>
          </p:cNvPicPr>
          <p:nvPr/>
        </p:nvPicPr>
        <p:blipFill rotWithShape="1">
          <a:blip r:embed="rId3">
            <a:extLst>
              <a:ext uri="{28A0092B-C50C-407E-A947-70E740481C1C}">
                <a14:useLocalDpi xmlns:a14="http://schemas.microsoft.com/office/drawing/2010/main" val="0"/>
              </a:ext>
            </a:extLst>
          </a:blip>
          <a:srcRect l="-7500" t="-2361" r="7500" b="2361"/>
          <a:stretch/>
        </p:blipFill>
        <p:spPr>
          <a:xfrm>
            <a:off x="0" y="0"/>
            <a:ext cx="12192000" cy="6858000"/>
          </a:xfrm>
          <a:prstGeom prst="rect">
            <a:avLst/>
          </a:prstGeom>
        </p:spPr>
      </p:pic>
      <p:sp>
        <p:nvSpPr>
          <p:cNvPr id="4" name="TextBox 3">
            <a:extLst>
              <a:ext uri="{FF2B5EF4-FFF2-40B4-BE49-F238E27FC236}">
                <a16:creationId xmlns:a16="http://schemas.microsoft.com/office/drawing/2014/main" id="{6EAE8F0B-1083-40F4-9DE2-E4F8D72AA6AD}"/>
              </a:ext>
            </a:extLst>
          </p:cNvPr>
          <p:cNvSpPr txBox="1"/>
          <p:nvPr/>
        </p:nvSpPr>
        <p:spPr>
          <a:xfrm>
            <a:off x="720000" y="720000"/>
            <a:ext cx="2008883" cy="1200329"/>
          </a:xfrm>
          <a:prstGeom prst="rect">
            <a:avLst/>
          </a:prstGeom>
          <a:noFill/>
        </p:spPr>
        <p:txBody>
          <a:bodyPr wrap="none" rtlCol="0">
            <a:spAutoFit/>
          </a:bodyPr>
          <a:lstStyle/>
          <a:p>
            <a:r>
              <a:rPr lang="lt-LT" sz="3600" dirty="0" err="1">
                <a:latin typeface="Roboto Light" panose="02000000000000000000" pitchFamily="2" charset="0"/>
                <a:ea typeface="Roboto Light" panose="02000000000000000000" pitchFamily="2" charset="0"/>
              </a:rPr>
              <a:t>Unique</a:t>
            </a:r>
            <a:endParaRPr lang="en-GB" sz="3600" dirty="0">
              <a:latin typeface="Roboto Light" panose="02000000000000000000" pitchFamily="2" charset="0"/>
              <a:ea typeface="Roboto Light" panose="02000000000000000000" pitchFamily="2" charset="0"/>
            </a:endParaRPr>
          </a:p>
          <a:p>
            <a:r>
              <a:rPr lang="lt-LT" sz="3600" dirty="0" err="1">
                <a:latin typeface="Roboto Light" panose="02000000000000000000" pitchFamily="2" charset="0"/>
                <a:ea typeface="Roboto Light" panose="02000000000000000000" pitchFamily="2" charset="0"/>
              </a:rPr>
              <a:t>selection</a:t>
            </a:r>
            <a:endParaRPr lang="lt-LT" sz="3600"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4035931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E07A31E-F9BB-4E22-8416-EFB74025E1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03254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13418</TotalTime>
  <Words>484</Words>
  <Application>Microsoft Office PowerPoint</Application>
  <PresentationFormat>Widescreen</PresentationFormat>
  <Paragraphs>97</Paragraphs>
  <Slides>25</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Roboto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Simonas Savickas</dc:creator>
  <cp:lastModifiedBy>Simonas Savickas</cp:lastModifiedBy>
  <cp:revision>143</cp:revision>
  <dcterms:created xsi:type="dcterms:W3CDTF">2019-05-02T10:56:52Z</dcterms:created>
  <dcterms:modified xsi:type="dcterms:W3CDTF">2019-06-07T10:40:54Z</dcterms:modified>
</cp:coreProperties>
</file>