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99" r:id="rId2"/>
    <p:sldId id="411" r:id="rId3"/>
    <p:sldId id="404" r:id="rId4"/>
    <p:sldId id="418" r:id="rId5"/>
    <p:sldId id="406" r:id="rId6"/>
    <p:sldId id="372" r:id="rId7"/>
    <p:sldId id="407" r:id="rId8"/>
    <p:sldId id="402" r:id="rId9"/>
    <p:sldId id="408" r:id="rId10"/>
    <p:sldId id="403" r:id="rId11"/>
    <p:sldId id="415" r:id="rId12"/>
    <p:sldId id="416" r:id="rId13"/>
    <p:sldId id="34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4107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nė Mačėnaitė" initials="A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98A0"/>
    <a:srgbClr val="92AEB4"/>
    <a:srgbClr val="325A5C"/>
    <a:srgbClr val="333333"/>
    <a:srgbClr val="6C6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52" autoAdjust="0"/>
    <p:restoredTop sz="96866" autoAdjust="0"/>
  </p:normalViewPr>
  <p:slideViewPr>
    <p:cSldViewPr snapToGrid="0">
      <p:cViewPr varScale="1">
        <p:scale>
          <a:sx n="74" d="100"/>
          <a:sy n="74" d="100"/>
        </p:scale>
        <p:origin x="336" y="72"/>
      </p:cViewPr>
      <p:guideLst>
        <p:guide orient="horz" pos="410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0D81B-88F1-49A2-9028-A4D41FE78E34}" type="datetimeFigureOut">
              <a:rPr lang="lt-LT" smtClean="0"/>
              <a:t>2018.04.25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67D7-EFB9-43F9-9AC1-D2389581F3A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6151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9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9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93" y="6604934"/>
            <a:ext cx="1448647" cy="1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1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6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9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3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3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7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FC044-C042-4076-8FCE-6493503A135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4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3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6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0" y="0"/>
            <a:ext cx="12192000" cy="68729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09" t="61148" b="-678"/>
          <a:stretch/>
        </p:blipFill>
        <p:spPr>
          <a:xfrm rot="5400000">
            <a:off x="-793533" y="2170748"/>
            <a:ext cx="6919993" cy="24545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30" y="6251101"/>
            <a:ext cx="1914458" cy="31830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495231" y="643944"/>
            <a:ext cx="8970236" cy="31810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TULA | MEG | DANAE | LUNA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801967" y="4375225"/>
            <a:ext cx="8298281" cy="55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LOUNGE SEATING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10636" y="2016476"/>
            <a:ext cx="6680945" cy="10989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43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865"/>
            <a:ext cx="9073009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3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08" y="1305164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Features:</a:t>
            </a:r>
            <a:endParaRPr lang="lt-LT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1108" y="2569106"/>
            <a:ext cx="10515600" cy="2471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quality materials;</a:t>
            </a:r>
            <a:endParaRPr lang="lt-LT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types for your combinations;</a:t>
            </a:r>
            <a:endParaRPr lang="lt-LT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choice of colours and upholstery materials;</a:t>
            </a:r>
            <a:endParaRPr lang="lt-LT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Suitable for various interior solutions and different spaces – meeting rooms, boardrooms, waiting areas, lounge, reception, informal collaboration areas, etc.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" t="79306" r="-974" b="3160"/>
          <a:stretch/>
        </p:blipFill>
        <p:spPr>
          <a:xfrm>
            <a:off x="46796" y="-16043"/>
            <a:ext cx="12154936" cy="10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28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40318" y="348511"/>
            <a:ext cx="3491446" cy="2786209"/>
            <a:chOff x="1892618" y="310411"/>
            <a:chExt cx="3491446" cy="27862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398" y="1695439"/>
              <a:ext cx="1946086" cy="140118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618" y="321276"/>
              <a:ext cx="1948401" cy="140284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478" y="310411"/>
              <a:ext cx="1978586" cy="142458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813364" y="342987"/>
            <a:ext cx="3472884" cy="2804571"/>
            <a:chOff x="6773880" y="3268417"/>
            <a:chExt cx="3472884" cy="28045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3880" y="3268417"/>
              <a:ext cx="1946086" cy="140118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0678" y="3275518"/>
              <a:ext cx="1946086" cy="140118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614" y="4648406"/>
              <a:ext cx="1978586" cy="1424582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584923" y="3446244"/>
            <a:ext cx="3490490" cy="2855848"/>
            <a:chOff x="1937223" y="3089362"/>
            <a:chExt cx="3490490" cy="28558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767" y="4512648"/>
              <a:ext cx="1989670" cy="143256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395" y="3089362"/>
              <a:ext cx="2033318" cy="14639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223" y="3089362"/>
              <a:ext cx="2003778" cy="144272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5213" r="26476" b="2858"/>
          <a:stretch/>
        </p:blipFill>
        <p:spPr>
          <a:xfrm>
            <a:off x="9878252" y="3518374"/>
            <a:ext cx="1060824" cy="13918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1" t="6850" r="29186" b="3975"/>
          <a:stretch/>
        </p:blipFill>
        <p:spPr>
          <a:xfrm>
            <a:off x="8368275" y="3505464"/>
            <a:ext cx="968232" cy="13242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28355" y="770021"/>
            <a:ext cx="1412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28356" y="3864225"/>
            <a:ext cx="1412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0034" y="766912"/>
            <a:ext cx="1412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DANAE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85069" y="3860812"/>
            <a:ext cx="1412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TULA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" t="79306" r="45813" b="3160"/>
          <a:stretch/>
        </p:blipFill>
        <p:spPr>
          <a:xfrm rot="16200000">
            <a:off x="-2717105" y="2699803"/>
            <a:ext cx="6545519" cy="108875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16200000">
            <a:off x="-359135" y="2895859"/>
            <a:ext cx="167114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r="25843"/>
          <a:stretch/>
        </p:blipFill>
        <p:spPr>
          <a:xfrm>
            <a:off x="9919173" y="4968956"/>
            <a:ext cx="1073230" cy="14704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6" r="26109" b="6587"/>
          <a:stretch/>
        </p:blipFill>
        <p:spPr>
          <a:xfrm>
            <a:off x="4458311" y="1721066"/>
            <a:ext cx="1089514" cy="14275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7" r="18046" b="9469"/>
          <a:stretch/>
        </p:blipFill>
        <p:spPr>
          <a:xfrm>
            <a:off x="9778027" y="1702073"/>
            <a:ext cx="1355522" cy="14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88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82" y="6072095"/>
            <a:ext cx="3158765" cy="29346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065" y="1458095"/>
            <a:ext cx="12154936" cy="2977980"/>
            <a:chOff x="37065" y="1297458"/>
            <a:chExt cx="12154936" cy="29779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9" t="74701" r="-974" b="-678"/>
            <a:stretch/>
          </p:blipFill>
          <p:spPr>
            <a:xfrm>
              <a:off x="37065" y="1297458"/>
              <a:ext cx="12154936" cy="16129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9" t="74701" r="-974" b="3160"/>
            <a:stretch/>
          </p:blipFill>
          <p:spPr>
            <a:xfrm>
              <a:off x="37065" y="2900756"/>
              <a:ext cx="12154936" cy="1374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320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9525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1013" y="3434796"/>
            <a:ext cx="38606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TULA</a:t>
            </a: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comfortable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settee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rounded forms is an invitation to relax</a:t>
            </a:r>
          </a:p>
        </p:txBody>
      </p:sp>
    </p:spTree>
    <p:extLst>
      <p:ext uri="{BB962C8B-B14F-4D97-AF65-F5344CB8AC3E}">
        <p14:creationId xmlns:p14="http://schemas.microsoft.com/office/powerpoint/2010/main" val="1500296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" b="6235"/>
          <a:stretch/>
        </p:blipFill>
        <p:spPr>
          <a:xfrm>
            <a:off x="0" y="1"/>
            <a:ext cx="9998074" cy="651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42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" b="7310"/>
          <a:stretch/>
        </p:blipFill>
        <p:spPr>
          <a:xfrm>
            <a:off x="-1" y="0"/>
            <a:ext cx="9987520" cy="651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65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85942" y="2955699"/>
            <a:ext cx="44716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</a:t>
            </a:r>
          </a:p>
          <a:p>
            <a:endParaRPr lang="en-GB" sz="3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yet elegant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settee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06E9E1-5609-4329-8FA4-7BF4F1BD3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1" r="14734"/>
          <a:stretch/>
        </p:blipFill>
        <p:spPr>
          <a:xfrm>
            <a:off x="6535023" y="432121"/>
            <a:ext cx="503339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27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17655" r="7524"/>
          <a:stretch/>
        </p:blipFill>
        <p:spPr>
          <a:xfrm>
            <a:off x="0" y="0"/>
            <a:ext cx="9723548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0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1013" y="3429000"/>
            <a:ext cx="32023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DANAE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accent for your office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r="20310"/>
          <a:stretch/>
        </p:blipFill>
        <p:spPr>
          <a:xfrm>
            <a:off x="5761350" y="296649"/>
            <a:ext cx="5147055" cy="626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90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15"/>
            <a:ext cx="9048328" cy="653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78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1013" y="3429000"/>
            <a:ext cx="366598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</a:t>
            </a:r>
          </a:p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settee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fits different needs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 r="22254"/>
          <a:stretch/>
        </p:blipFill>
        <p:spPr>
          <a:xfrm>
            <a:off x="6130344" y="595648"/>
            <a:ext cx="43659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67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6814</TotalTime>
  <Words>95</Words>
  <Application>Microsoft Office PowerPoint</Application>
  <PresentationFormat>Widescreen</PresentationFormat>
  <Paragraphs>25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Features: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PLANA</dc:title>
  <dc:creator>Ieva Martūzaitė</dc:creator>
  <cp:lastModifiedBy>Sandra Romanovskaja</cp:lastModifiedBy>
  <cp:revision>489</cp:revision>
  <dcterms:created xsi:type="dcterms:W3CDTF">2015-06-19T10:50:18Z</dcterms:created>
  <dcterms:modified xsi:type="dcterms:W3CDTF">2018-04-25T06:35:06Z</dcterms:modified>
</cp:coreProperties>
</file>